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 id="2147483728" r:id="rId5"/>
    <p:sldMasterId id="2147483761" r:id="rId6"/>
    <p:sldMasterId id="2147483782" r:id="rId7"/>
  </p:sldMasterIdLst>
  <p:notesMasterIdLst>
    <p:notesMasterId r:id="rId28"/>
  </p:notesMasterIdLst>
  <p:handoutMasterIdLst>
    <p:handoutMasterId r:id="rId29"/>
  </p:handoutMasterIdLst>
  <p:sldIdLst>
    <p:sldId id="838840095" r:id="rId8"/>
    <p:sldId id="415" r:id="rId9"/>
    <p:sldId id="838840192" r:id="rId10"/>
    <p:sldId id="838840190" r:id="rId11"/>
    <p:sldId id="838840204" r:id="rId12"/>
    <p:sldId id="838840189" r:id="rId13"/>
    <p:sldId id="838840109" r:id="rId14"/>
    <p:sldId id="838840099" r:id="rId15"/>
    <p:sldId id="838840202" r:id="rId16"/>
    <p:sldId id="838840203" r:id="rId17"/>
    <p:sldId id="838840108" r:id="rId18"/>
    <p:sldId id="838840193" r:id="rId19"/>
    <p:sldId id="838840211" r:id="rId20"/>
    <p:sldId id="838840197" r:id="rId21"/>
    <p:sldId id="838840198" r:id="rId22"/>
    <p:sldId id="838840194" r:id="rId23"/>
    <p:sldId id="838840200" r:id="rId24"/>
    <p:sldId id="838840201" r:id="rId25"/>
    <p:sldId id="838840195" r:id="rId26"/>
    <p:sldId id="448" r:id="rId27"/>
  </p:sldIdLst>
  <p:sldSz cx="12192000" cy="6858000"/>
  <p:notesSz cx="7010400" cy="9236075"/>
  <p:custDataLst>
    <p:tags r:id="rId30"/>
  </p:custDataLst>
  <p:defaultTex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D433"/>
    <a:srgbClr val="3870B5"/>
    <a:srgbClr val="005293"/>
    <a:srgbClr val="036395"/>
    <a:srgbClr val="79B4D5"/>
    <a:srgbClr val="FDCF08"/>
    <a:srgbClr val="0056B9"/>
    <a:srgbClr val="F2F2F2"/>
    <a:srgbClr val="B9E1FF"/>
    <a:srgbClr val="196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5065" autoAdjust="0"/>
  </p:normalViewPr>
  <p:slideViewPr>
    <p:cSldViewPr snapToGrid="0" snapToObjects="1">
      <p:cViewPr varScale="1">
        <p:scale>
          <a:sx n="105" d="100"/>
          <a:sy n="105" d="100"/>
        </p:scale>
        <p:origin x="67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2" d="100"/>
          <a:sy n="72" d="100"/>
        </p:scale>
        <p:origin x="4020" y="6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216-43F3-A89C-E67E549425A1}"/>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Race!$B$3:$G$3</c:f>
              <c:strCache>
                <c:ptCount val="6"/>
                <c:pt idx="0">
                  <c:v>Total</c:v>
                </c:pt>
                <c:pt idx="1">
                  <c:v>American Indian</c:v>
                </c:pt>
                <c:pt idx="2">
                  <c:v>Asian</c:v>
                </c:pt>
                <c:pt idx="3">
                  <c:v>Black</c:v>
                </c:pt>
                <c:pt idx="4">
                  <c:v>Hispanic</c:v>
                </c:pt>
                <c:pt idx="5">
                  <c:v>White</c:v>
                </c:pt>
              </c:strCache>
            </c:strRef>
          </c:cat>
          <c:val>
            <c:numRef>
              <c:f>Race!$B$15:$G$15</c:f>
              <c:numCache>
                <c:formatCode>0%</c:formatCode>
                <c:ptCount val="6"/>
                <c:pt idx="0">
                  <c:v>0.59768549999999998</c:v>
                </c:pt>
                <c:pt idx="1">
                  <c:v>0.27761950000000002</c:v>
                </c:pt>
                <c:pt idx="2">
                  <c:v>0.84955380000000003</c:v>
                </c:pt>
                <c:pt idx="3">
                  <c:v>0.47155259999999999</c:v>
                </c:pt>
                <c:pt idx="4">
                  <c:v>0.36380430000000002</c:v>
                </c:pt>
                <c:pt idx="5">
                  <c:v>0.68047199999999997</c:v>
                </c:pt>
              </c:numCache>
            </c:numRef>
          </c:val>
          <c:extLst>
            <c:ext xmlns:c16="http://schemas.microsoft.com/office/drawing/2014/chart" uri="{C3380CC4-5D6E-409C-BE32-E72D297353CC}">
              <c16:uniqueId val="{00000002-8216-43F3-A89C-E67E549425A1}"/>
            </c:ext>
          </c:extLst>
        </c:ser>
        <c:dLbls>
          <c:showLegendKey val="0"/>
          <c:showVal val="1"/>
          <c:showCatName val="0"/>
          <c:showSerName val="0"/>
          <c:showPercent val="0"/>
          <c:showBubbleSize val="0"/>
        </c:dLbls>
        <c:gapWidth val="100"/>
        <c:overlap val="-25"/>
        <c:axId val="1003383088"/>
        <c:axId val="1003378496"/>
      </c:barChart>
      <c:catAx>
        <c:axId val="100338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3378496"/>
        <c:crosses val="autoZero"/>
        <c:auto val="1"/>
        <c:lblAlgn val="ctr"/>
        <c:lblOffset val="100"/>
        <c:noMultiLvlLbl val="0"/>
      </c:catAx>
      <c:valAx>
        <c:axId val="10033784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338308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1729308004116"/>
          <c:y val="9.5836249635462237E-2"/>
          <c:w val="0.86619707979645022"/>
          <c:h val="0.84130869058034408"/>
        </c:manualLayout>
      </c:layout>
      <c:lineChart>
        <c:grouping val="standard"/>
        <c:varyColors val="0"/>
        <c:ser>
          <c:idx val="0"/>
          <c:order val="0"/>
          <c:tx>
            <c:strRef>
              <c:f>Sex!$B$3</c:f>
              <c:strCache>
                <c:ptCount val="1"/>
                <c:pt idx="0">
                  <c:v>Total</c:v>
                </c:pt>
              </c:strCache>
            </c:strRef>
          </c:tx>
          <c:spPr>
            <a:ln w="50800"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D3-4D36-A7D1-24282BB20C7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D3-4D36-A7D1-24282BB20C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Sex!$A$4:$A$15</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Sex!$B$4:$B$15</c:f>
              <c:numCache>
                <c:formatCode>0%</c:formatCode>
                <c:ptCount val="12"/>
                <c:pt idx="0">
                  <c:v>0.53534559999999998</c:v>
                </c:pt>
                <c:pt idx="1">
                  <c:v>0.54135509999999998</c:v>
                </c:pt>
                <c:pt idx="2">
                  <c:v>0.54743310000000001</c:v>
                </c:pt>
                <c:pt idx="3">
                  <c:v>0.55352129999999999</c:v>
                </c:pt>
                <c:pt idx="4">
                  <c:v>0.55945330000000004</c:v>
                </c:pt>
                <c:pt idx="5">
                  <c:v>0.56529569999999996</c:v>
                </c:pt>
                <c:pt idx="6">
                  <c:v>0.57103000000000004</c:v>
                </c:pt>
                <c:pt idx="7">
                  <c:v>0.57660579999999995</c:v>
                </c:pt>
                <c:pt idx="8">
                  <c:v>0.58204230000000001</c:v>
                </c:pt>
                <c:pt idx="9">
                  <c:v>0.58744499999999999</c:v>
                </c:pt>
                <c:pt idx="10">
                  <c:v>0.59265179999999995</c:v>
                </c:pt>
                <c:pt idx="11">
                  <c:v>0.59768549999999998</c:v>
                </c:pt>
              </c:numCache>
            </c:numRef>
          </c:val>
          <c:smooth val="0"/>
          <c:extLst>
            <c:ext xmlns:c16="http://schemas.microsoft.com/office/drawing/2014/chart" uri="{C3380CC4-5D6E-409C-BE32-E72D297353CC}">
              <c16:uniqueId val="{00000000-FBD3-4D36-A7D1-24282BB20C7A}"/>
            </c:ext>
          </c:extLst>
        </c:ser>
        <c:ser>
          <c:idx val="1"/>
          <c:order val="1"/>
          <c:tx>
            <c:strRef>
              <c:f>Sex!$C$3</c:f>
              <c:strCache>
                <c:ptCount val="1"/>
                <c:pt idx="0">
                  <c:v>Female</c:v>
                </c:pt>
              </c:strCache>
            </c:strRef>
          </c:tx>
          <c:spPr>
            <a:ln w="50800"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D3-4D36-A7D1-24282BB20C7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D3-4D36-A7D1-24282BB20C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Sex!$A$4:$A$15</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Sex!$C$4:$C$15</c:f>
              <c:numCache>
                <c:formatCode>0%</c:formatCode>
                <c:ptCount val="12"/>
                <c:pt idx="0">
                  <c:v>0.57836770000000004</c:v>
                </c:pt>
                <c:pt idx="1">
                  <c:v>0.58436509999999997</c:v>
                </c:pt>
                <c:pt idx="2">
                  <c:v>0.59039850000000005</c:v>
                </c:pt>
                <c:pt idx="3">
                  <c:v>0.59645020000000004</c:v>
                </c:pt>
                <c:pt idx="4">
                  <c:v>0.6023617</c:v>
                </c:pt>
                <c:pt idx="5">
                  <c:v>0.60822339999999997</c:v>
                </c:pt>
                <c:pt idx="6">
                  <c:v>0.61391399999999996</c:v>
                </c:pt>
                <c:pt idx="7">
                  <c:v>0.61947289999999999</c:v>
                </c:pt>
                <c:pt idx="8">
                  <c:v>0.62488719999999998</c:v>
                </c:pt>
                <c:pt idx="9">
                  <c:v>0.63029380000000002</c:v>
                </c:pt>
                <c:pt idx="10">
                  <c:v>0.63551880000000005</c:v>
                </c:pt>
                <c:pt idx="11">
                  <c:v>0.64060159999999999</c:v>
                </c:pt>
              </c:numCache>
            </c:numRef>
          </c:val>
          <c:smooth val="0"/>
          <c:extLst>
            <c:ext xmlns:c16="http://schemas.microsoft.com/office/drawing/2014/chart" uri="{C3380CC4-5D6E-409C-BE32-E72D297353CC}">
              <c16:uniqueId val="{00000001-FBD3-4D36-A7D1-24282BB20C7A}"/>
            </c:ext>
          </c:extLst>
        </c:ser>
        <c:ser>
          <c:idx val="2"/>
          <c:order val="2"/>
          <c:tx>
            <c:strRef>
              <c:f>Sex!$D$3</c:f>
              <c:strCache>
                <c:ptCount val="1"/>
                <c:pt idx="0">
                  <c:v>Male</c:v>
                </c:pt>
              </c:strCache>
            </c:strRef>
          </c:tx>
          <c:spPr>
            <a:ln w="50800" cap="rnd">
              <a:solidFill>
                <a:schemeClr val="accent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D3-4D36-A7D1-24282BB20C7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D3-4D36-A7D1-24282BB20C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Sex!$A$4:$A$15</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Sex!$D$4:$D$15</c:f>
              <c:numCache>
                <c:formatCode>0%</c:formatCode>
                <c:ptCount val="12"/>
                <c:pt idx="0">
                  <c:v>0.49021360000000003</c:v>
                </c:pt>
                <c:pt idx="1">
                  <c:v>0.49628319999999998</c:v>
                </c:pt>
                <c:pt idx="2">
                  <c:v>0.50245720000000005</c:v>
                </c:pt>
                <c:pt idx="3">
                  <c:v>0.50861789999999996</c:v>
                </c:pt>
                <c:pt idx="4">
                  <c:v>0.51461690000000004</c:v>
                </c:pt>
                <c:pt idx="5">
                  <c:v>0.52049239999999997</c:v>
                </c:pt>
                <c:pt idx="6">
                  <c:v>0.52632860000000004</c:v>
                </c:pt>
                <c:pt idx="7">
                  <c:v>0.53199920000000001</c:v>
                </c:pt>
                <c:pt idx="8">
                  <c:v>0.53754290000000005</c:v>
                </c:pt>
                <c:pt idx="9">
                  <c:v>0.54304949999999996</c:v>
                </c:pt>
                <c:pt idx="10">
                  <c:v>0.54833229999999999</c:v>
                </c:pt>
                <c:pt idx="11">
                  <c:v>0.55341799999999997</c:v>
                </c:pt>
              </c:numCache>
            </c:numRef>
          </c:val>
          <c:smooth val="0"/>
          <c:extLst>
            <c:ext xmlns:c16="http://schemas.microsoft.com/office/drawing/2014/chart" uri="{C3380CC4-5D6E-409C-BE32-E72D297353CC}">
              <c16:uniqueId val="{00000002-FBD3-4D36-A7D1-24282BB20C7A}"/>
            </c:ext>
          </c:extLst>
        </c:ser>
        <c:dLbls>
          <c:showLegendKey val="0"/>
          <c:showVal val="0"/>
          <c:showCatName val="0"/>
          <c:showSerName val="0"/>
          <c:showPercent val="0"/>
          <c:showBubbleSize val="0"/>
        </c:dLbls>
        <c:smooth val="0"/>
        <c:axId val="864371264"/>
        <c:axId val="864368312"/>
      </c:lineChart>
      <c:catAx>
        <c:axId val="86437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4368312"/>
        <c:crosses val="autoZero"/>
        <c:auto val="1"/>
        <c:lblAlgn val="ctr"/>
        <c:lblOffset val="100"/>
        <c:noMultiLvlLbl val="0"/>
      </c:catAx>
      <c:valAx>
        <c:axId val="864368312"/>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 with AA/AS+</a:t>
                </a:r>
                <a:r>
                  <a:rPr lang="en-US" baseline="0" dirty="0"/>
                  <a:t>, nondegree credential, or certification</a:t>
                </a:r>
                <a:endParaRPr lang="en-US" dirty="0"/>
              </a:p>
            </c:rich>
          </c:tx>
          <c:layout>
            <c:manualLayout>
              <c:xMode val="edge"/>
              <c:yMode val="edge"/>
              <c:x val="1.7329775043827614E-2"/>
              <c:y val="0.179465040828229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4371264"/>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5A9AB-ABC8-40A1-848C-FE669B17F328}"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US"/>
        </a:p>
      </dgm:t>
    </dgm:pt>
    <dgm:pt modelId="{233AA2B5-48D2-4173-9CB5-5DD1538B8DD7}">
      <dgm:prSet custT="1"/>
      <dgm:spPr>
        <a:solidFill>
          <a:srgbClr val="B5D433">
            <a:alpha val="97000"/>
          </a:srgbClr>
        </a:solidFill>
        <a:ln>
          <a:solidFill>
            <a:srgbClr val="005293"/>
          </a:solidFill>
        </a:ln>
      </dgm:spPr>
      <dgm:t>
        <a:bodyPr/>
        <a:lstStyle/>
        <a:p>
          <a:r>
            <a:rPr lang="en-US" sz="1600" b="1" dirty="0">
              <a:latin typeface="Arial" panose="020B0604020202020204" pitchFamily="34" charset="0"/>
              <a:cs typeface="Arial" panose="020B0604020202020204" pitchFamily="34" charset="0"/>
            </a:rPr>
            <a:t>Nov-Dec</a:t>
          </a:r>
        </a:p>
      </dgm:t>
    </dgm:pt>
    <dgm:pt modelId="{C12079F3-1100-4373-B7E6-8AF5657FB91A}" type="parTrans" cxnId="{4CFDD6B7-A081-4470-ABE9-F50B722CA589}">
      <dgm:prSet/>
      <dgm:spPr/>
      <dgm:t>
        <a:bodyPr/>
        <a:lstStyle/>
        <a:p>
          <a:endParaRPr lang="en-US"/>
        </a:p>
      </dgm:t>
    </dgm:pt>
    <dgm:pt modelId="{E065B8B7-D7B2-48DB-8C96-C1AF895D0C24}" type="sibTrans" cxnId="{4CFDD6B7-A081-4470-ABE9-F50B722CA589}">
      <dgm:prSet/>
      <dgm:spPr/>
      <dgm:t>
        <a:bodyPr/>
        <a:lstStyle/>
        <a:p>
          <a:endParaRPr lang="en-US"/>
        </a:p>
      </dgm:t>
    </dgm:pt>
    <dgm:pt modelId="{3ECD979F-5F51-4019-A53B-DF15315034AC}">
      <dgm:prSet custT="1"/>
      <dgm:spPr>
        <a:solidFill>
          <a:srgbClr val="B5D433"/>
        </a:solidFill>
        <a:ln>
          <a:solidFill>
            <a:srgbClr val="005293"/>
          </a:solidFill>
        </a:ln>
      </dgm:spPr>
      <dgm:t>
        <a:bodyPr/>
        <a:lstStyle/>
        <a:p>
          <a:r>
            <a:rPr lang="en-US" sz="1600" b="0" dirty="0">
              <a:latin typeface="Arial" panose="020B0604020202020204" pitchFamily="34" charset="0"/>
              <a:cs typeface="Arial" panose="020B0604020202020204" pitchFamily="34" charset="0"/>
            </a:rPr>
            <a:t>Jan-Feb</a:t>
          </a:r>
        </a:p>
      </dgm:t>
    </dgm:pt>
    <dgm:pt modelId="{6F447DD8-D7B3-465F-BF78-60F44935F94C}" type="parTrans" cxnId="{2BF253C0-7BA2-4C4A-8A76-FD594D803E4B}">
      <dgm:prSet/>
      <dgm:spPr/>
      <dgm:t>
        <a:bodyPr/>
        <a:lstStyle/>
        <a:p>
          <a:endParaRPr lang="en-US"/>
        </a:p>
      </dgm:t>
    </dgm:pt>
    <dgm:pt modelId="{3852A64C-2CEC-4F20-BF14-9B84C647353F}" type="sibTrans" cxnId="{2BF253C0-7BA2-4C4A-8A76-FD594D803E4B}">
      <dgm:prSet/>
      <dgm:spPr/>
      <dgm:t>
        <a:bodyPr/>
        <a:lstStyle/>
        <a:p>
          <a:endParaRPr lang="en-US"/>
        </a:p>
      </dgm:t>
    </dgm:pt>
    <dgm:pt modelId="{F06A00A5-D6F5-47E6-9334-7B5896B709FB}">
      <dgm:prSet custT="1"/>
      <dgm:spPr>
        <a:solidFill>
          <a:srgbClr val="B5D433"/>
        </a:solidFill>
        <a:ln>
          <a:solidFill>
            <a:srgbClr val="005293"/>
          </a:solidFill>
        </a:ln>
      </dgm:spPr>
      <dgm:t>
        <a:bodyPr/>
        <a:lstStyle/>
        <a:p>
          <a:r>
            <a:rPr lang="en-US" sz="1600" b="0" dirty="0">
              <a:latin typeface="Arial" panose="020B0604020202020204" pitchFamily="34" charset="0"/>
              <a:cs typeface="Arial" panose="020B0604020202020204" pitchFamily="34" charset="0"/>
            </a:rPr>
            <a:t>Aug</a:t>
          </a:r>
        </a:p>
      </dgm:t>
    </dgm:pt>
    <dgm:pt modelId="{7EDA6009-14AB-4A4B-A175-CAAC32D9C445}" type="parTrans" cxnId="{3E3DE4DB-3927-43A5-8AEB-776FA3C1467A}">
      <dgm:prSet/>
      <dgm:spPr/>
      <dgm:t>
        <a:bodyPr/>
        <a:lstStyle/>
        <a:p>
          <a:endParaRPr lang="en-US"/>
        </a:p>
      </dgm:t>
    </dgm:pt>
    <dgm:pt modelId="{3E2CB0B6-9DCA-4354-A160-49D0EF43D3C6}" type="sibTrans" cxnId="{3E3DE4DB-3927-43A5-8AEB-776FA3C1467A}">
      <dgm:prSet/>
      <dgm:spPr/>
      <dgm:t>
        <a:bodyPr/>
        <a:lstStyle/>
        <a:p>
          <a:endParaRPr lang="en-US"/>
        </a:p>
      </dgm:t>
    </dgm:pt>
    <dgm:pt modelId="{FE9F786D-7EFB-417F-B5C2-73F4637236F8}">
      <dgm:prSet custT="1"/>
      <dgm:spPr>
        <a:solidFill>
          <a:srgbClr val="B5D433"/>
        </a:solidFill>
        <a:ln>
          <a:solidFill>
            <a:srgbClr val="005293"/>
          </a:solidFill>
        </a:ln>
      </dgm:spPr>
      <dgm:t>
        <a:bodyPr/>
        <a:lstStyle/>
        <a:p>
          <a:r>
            <a:rPr lang="en-US" sz="1600" b="0" dirty="0">
              <a:latin typeface="Arial" panose="020B0604020202020204" pitchFamily="34" charset="0"/>
              <a:cs typeface="Arial" panose="020B0604020202020204" pitchFamily="34" charset="0"/>
            </a:rPr>
            <a:t>Sept</a:t>
          </a:r>
        </a:p>
      </dgm:t>
    </dgm:pt>
    <dgm:pt modelId="{627A9BA8-2FA0-4ED4-BF11-E7C26CE5298E}" type="parTrans" cxnId="{6BC5F9F8-038B-44C0-A1BD-82A4F4A56631}">
      <dgm:prSet/>
      <dgm:spPr/>
      <dgm:t>
        <a:bodyPr/>
        <a:lstStyle/>
        <a:p>
          <a:endParaRPr lang="en-US"/>
        </a:p>
      </dgm:t>
    </dgm:pt>
    <dgm:pt modelId="{197C1B69-92E0-48AE-A583-A8EE8CAD823D}" type="sibTrans" cxnId="{6BC5F9F8-038B-44C0-A1BD-82A4F4A56631}">
      <dgm:prSet/>
      <dgm:spPr/>
      <dgm:t>
        <a:bodyPr/>
        <a:lstStyle/>
        <a:p>
          <a:endParaRPr lang="en-US"/>
        </a:p>
      </dgm:t>
    </dgm:pt>
    <dgm:pt modelId="{66C011CF-BF2A-48BC-B576-314B24E18A4D}">
      <dgm:prSet/>
      <dgm:spPr>
        <a:ln>
          <a:solidFill>
            <a:srgbClr val="005293"/>
          </a:solidFill>
        </a:ln>
      </dgm:spPr>
      <dgm:t>
        <a:bodyPr/>
        <a:lstStyle/>
        <a:p>
          <a:r>
            <a:rPr lang="en-US" dirty="0">
              <a:solidFill>
                <a:srgbClr val="005294"/>
              </a:solidFill>
              <a:latin typeface="Arial" panose="020B0604020202020204" pitchFamily="34" charset="0"/>
              <a:cs typeface="Arial" panose="020B0604020202020204" pitchFamily="34" charset="0"/>
            </a:rPr>
            <a:t>7-8 local attainment goal input sessions</a:t>
          </a:r>
        </a:p>
      </dgm:t>
    </dgm:pt>
    <dgm:pt modelId="{BB4F6626-C012-48B1-AE95-A772286F0DCB}" type="parTrans" cxnId="{7EC2ED6E-947C-40B0-B642-A5D72573D98C}">
      <dgm:prSet/>
      <dgm:spPr/>
      <dgm:t>
        <a:bodyPr/>
        <a:lstStyle/>
        <a:p>
          <a:endParaRPr lang="en-US"/>
        </a:p>
      </dgm:t>
    </dgm:pt>
    <dgm:pt modelId="{A87DDD91-E1CA-43B8-9031-1DA602B9D075}" type="sibTrans" cxnId="{7EC2ED6E-947C-40B0-B642-A5D72573D98C}">
      <dgm:prSet/>
      <dgm:spPr/>
      <dgm:t>
        <a:bodyPr/>
        <a:lstStyle/>
        <a:p>
          <a:endParaRPr lang="en-US"/>
        </a:p>
      </dgm:t>
    </dgm:pt>
    <dgm:pt modelId="{A1C02AA2-BB54-482F-BB4A-396B77D48844}">
      <dgm:prSet/>
      <dgm:spPr>
        <a:ln>
          <a:solidFill>
            <a:srgbClr val="005293"/>
          </a:solidFill>
        </a:ln>
      </dgm:spPr>
      <dgm:t>
        <a:bodyPr/>
        <a:lstStyle/>
        <a:p>
          <a:r>
            <a:rPr lang="en-US" dirty="0">
              <a:solidFill>
                <a:srgbClr val="005294"/>
              </a:solidFill>
              <a:latin typeface="Arial" panose="020B0604020202020204" pitchFamily="34" charset="0"/>
              <a:cs typeface="Arial" panose="020B0604020202020204" pitchFamily="34" charset="0"/>
            </a:rPr>
            <a:t>Hold broad stakeholder engagement sessions on local attainment goals</a:t>
          </a:r>
        </a:p>
      </dgm:t>
    </dgm:pt>
    <dgm:pt modelId="{7F150A50-1B2A-4E47-AEB7-19D4566800DD}" type="parTrans" cxnId="{46691A4F-DB75-4C9B-AF1E-776CA536F9CC}">
      <dgm:prSet/>
      <dgm:spPr/>
      <dgm:t>
        <a:bodyPr/>
        <a:lstStyle/>
        <a:p>
          <a:endParaRPr lang="en-US"/>
        </a:p>
      </dgm:t>
    </dgm:pt>
    <dgm:pt modelId="{C1A0BC72-24DB-4D73-8201-4D6CDEF2A9DE}" type="sibTrans" cxnId="{46691A4F-DB75-4C9B-AF1E-776CA536F9CC}">
      <dgm:prSet/>
      <dgm:spPr/>
      <dgm:t>
        <a:bodyPr/>
        <a:lstStyle/>
        <a:p>
          <a:endParaRPr lang="en-US"/>
        </a:p>
      </dgm:t>
    </dgm:pt>
    <dgm:pt modelId="{80F86BA7-C20A-44C7-90CB-CA11A63D8C82}">
      <dgm:prSet/>
      <dgm:spPr>
        <a:ln>
          <a:solidFill>
            <a:srgbClr val="005293"/>
          </a:solidFill>
        </a:ln>
      </dgm:spPr>
      <dgm:t>
        <a:bodyPr/>
        <a:lstStyle/>
        <a:p>
          <a:r>
            <a:rPr lang="en-US" b="0" dirty="0">
              <a:solidFill>
                <a:srgbClr val="005294"/>
              </a:solidFill>
              <a:latin typeface="Arial" panose="020B0604020202020204" pitchFamily="34" charset="0"/>
              <a:cs typeface="Arial" panose="020B0604020202020204" pitchFamily="34" charset="0"/>
            </a:rPr>
            <a:t>Publish 100 county profiles and facilitate legislative-focused webinars </a:t>
          </a:r>
          <a:endParaRPr lang="en-US" dirty="0">
            <a:solidFill>
              <a:srgbClr val="005294"/>
            </a:solidFill>
            <a:latin typeface="Arial" panose="020B0604020202020204" pitchFamily="34" charset="0"/>
            <a:cs typeface="Arial" panose="020B0604020202020204" pitchFamily="34" charset="0"/>
          </a:endParaRPr>
        </a:p>
      </dgm:t>
    </dgm:pt>
    <dgm:pt modelId="{2149ECDE-3936-4641-BB21-65625392387F}" type="parTrans" cxnId="{DAA3343B-539B-48C0-B104-590D7EB0F517}">
      <dgm:prSet/>
      <dgm:spPr/>
      <dgm:t>
        <a:bodyPr/>
        <a:lstStyle/>
        <a:p>
          <a:endParaRPr lang="en-US"/>
        </a:p>
      </dgm:t>
    </dgm:pt>
    <dgm:pt modelId="{A01276BE-2E0B-4708-8D9C-AF993FE9BB0F}" type="sibTrans" cxnId="{DAA3343B-539B-48C0-B104-590D7EB0F517}">
      <dgm:prSet/>
      <dgm:spPr/>
      <dgm:t>
        <a:bodyPr/>
        <a:lstStyle/>
        <a:p>
          <a:endParaRPr lang="en-US"/>
        </a:p>
      </dgm:t>
    </dgm:pt>
    <dgm:pt modelId="{59247AE9-81AF-4A84-AD76-823874A275AB}">
      <dgm:prSet/>
      <dgm:spPr>
        <a:ln>
          <a:solidFill>
            <a:srgbClr val="005293"/>
          </a:solidFill>
        </a:ln>
      </dgm:spPr>
      <dgm:t>
        <a:bodyPr/>
        <a:lstStyle/>
        <a:p>
          <a:r>
            <a:rPr lang="en-US" dirty="0">
              <a:solidFill>
                <a:srgbClr val="005294"/>
              </a:solidFill>
              <a:latin typeface="Arial" panose="020B0604020202020204" pitchFamily="34" charset="0"/>
              <a:cs typeface="Arial" panose="020B0604020202020204" pitchFamily="34" charset="0"/>
            </a:rPr>
            <a:t>Submit JLEOC Report</a:t>
          </a:r>
        </a:p>
      </dgm:t>
    </dgm:pt>
    <dgm:pt modelId="{4C410894-3BED-4E83-A012-D7309F7E75DB}" type="parTrans" cxnId="{360A9829-8160-4A99-BC49-078D1496A31B}">
      <dgm:prSet/>
      <dgm:spPr/>
      <dgm:t>
        <a:bodyPr/>
        <a:lstStyle/>
        <a:p>
          <a:endParaRPr lang="en-US"/>
        </a:p>
      </dgm:t>
    </dgm:pt>
    <dgm:pt modelId="{8025966A-ACA1-4E09-BE49-A3D7A418B5B0}" type="sibTrans" cxnId="{360A9829-8160-4A99-BC49-078D1496A31B}">
      <dgm:prSet/>
      <dgm:spPr/>
      <dgm:t>
        <a:bodyPr/>
        <a:lstStyle/>
        <a:p>
          <a:endParaRPr lang="en-US"/>
        </a:p>
      </dgm:t>
    </dgm:pt>
    <dgm:pt modelId="{26816732-21CF-46A0-857C-73A44A47D295}">
      <dgm:prSet/>
      <dgm:spPr>
        <a:solidFill>
          <a:srgbClr val="B5D433"/>
        </a:solidFill>
        <a:ln>
          <a:solidFill>
            <a:srgbClr val="005293"/>
          </a:solidFill>
        </a:ln>
      </dgm:spPr>
      <dgm:t>
        <a:bodyPr/>
        <a:lstStyle/>
        <a:p>
          <a:r>
            <a:rPr lang="en-US" b="0" dirty="0">
              <a:latin typeface="Arial" panose="020B0604020202020204" pitchFamily="34" charset="0"/>
              <a:cs typeface="Arial" panose="020B0604020202020204" pitchFamily="34" charset="0"/>
            </a:rPr>
            <a:t>July</a:t>
          </a:r>
        </a:p>
      </dgm:t>
    </dgm:pt>
    <dgm:pt modelId="{04D1F449-8F45-48A1-80B8-7251967DA3FB}" type="parTrans" cxnId="{79278B56-AF1F-497B-AD1C-15849CB156C5}">
      <dgm:prSet/>
      <dgm:spPr/>
      <dgm:t>
        <a:bodyPr/>
        <a:lstStyle/>
        <a:p>
          <a:endParaRPr lang="en-US"/>
        </a:p>
      </dgm:t>
    </dgm:pt>
    <dgm:pt modelId="{77C90100-7EC3-4125-B169-B8699377628A}" type="sibTrans" cxnId="{79278B56-AF1F-497B-AD1C-15849CB156C5}">
      <dgm:prSet/>
      <dgm:spPr/>
      <dgm:t>
        <a:bodyPr/>
        <a:lstStyle/>
        <a:p>
          <a:endParaRPr lang="en-US"/>
        </a:p>
      </dgm:t>
    </dgm:pt>
    <dgm:pt modelId="{70C4909E-8DB9-4C6C-9EFA-E34662670F87}">
      <dgm:prSet/>
      <dgm:spPr>
        <a:solidFill>
          <a:schemeClr val="bg1"/>
        </a:solidFill>
        <a:ln>
          <a:solidFill>
            <a:srgbClr val="005293"/>
          </a:solidFill>
        </a:ln>
      </dgm:spPr>
      <dgm:t>
        <a:bodyPr/>
        <a:lstStyle/>
        <a:p>
          <a:r>
            <a:rPr lang="en-US" dirty="0">
              <a:solidFill>
                <a:srgbClr val="005294"/>
              </a:solidFill>
              <a:latin typeface="Arial" panose="020B0604020202020204" pitchFamily="34" charset="0"/>
              <a:cs typeface="Arial" panose="020B0604020202020204" pitchFamily="34" charset="0"/>
            </a:rPr>
            <a:t>Share 100 county profiles with local leaders</a:t>
          </a:r>
          <a:endParaRPr lang="en-US" b="0" dirty="0">
            <a:solidFill>
              <a:srgbClr val="005293"/>
            </a:solidFill>
            <a:latin typeface="Arial" panose="020B0604020202020204" pitchFamily="34" charset="0"/>
            <a:cs typeface="Arial" panose="020B0604020202020204" pitchFamily="34" charset="0"/>
          </a:endParaRPr>
        </a:p>
      </dgm:t>
    </dgm:pt>
    <dgm:pt modelId="{E6238ECE-DCD0-4198-8DB2-E3C467BF5895}" type="parTrans" cxnId="{0B278DCF-F90E-40A6-9983-661EEA06A8D8}">
      <dgm:prSet/>
      <dgm:spPr/>
      <dgm:t>
        <a:bodyPr/>
        <a:lstStyle/>
        <a:p>
          <a:endParaRPr lang="en-US"/>
        </a:p>
      </dgm:t>
    </dgm:pt>
    <dgm:pt modelId="{F0648B5F-89C5-43BC-B4E2-DEFD5004E4DD}" type="sibTrans" cxnId="{0B278DCF-F90E-40A6-9983-661EEA06A8D8}">
      <dgm:prSet/>
      <dgm:spPr/>
      <dgm:t>
        <a:bodyPr/>
        <a:lstStyle/>
        <a:p>
          <a:endParaRPr lang="en-US"/>
        </a:p>
      </dgm:t>
    </dgm:pt>
    <dgm:pt modelId="{D5EEB26D-29D6-4448-A6DB-3A12A49D891A}" type="pres">
      <dgm:prSet presAssocID="{36C5A9AB-ABC8-40A1-848C-FE669B17F328}" presName="linearFlow" presStyleCnt="0">
        <dgm:presLayoutVars>
          <dgm:dir/>
          <dgm:animLvl val="lvl"/>
          <dgm:resizeHandles val="exact"/>
        </dgm:presLayoutVars>
      </dgm:prSet>
      <dgm:spPr/>
    </dgm:pt>
    <dgm:pt modelId="{AC3BD404-2439-4D21-8F45-5CE22BE0A27A}" type="pres">
      <dgm:prSet presAssocID="{233AA2B5-48D2-4173-9CB5-5DD1538B8DD7}" presName="composite" presStyleCnt="0"/>
      <dgm:spPr/>
    </dgm:pt>
    <dgm:pt modelId="{86351B99-A6B4-4754-AC79-FF1B909E08CF}" type="pres">
      <dgm:prSet presAssocID="{233AA2B5-48D2-4173-9CB5-5DD1538B8DD7}" presName="parentText" presStyleLbl="alignNode1" presStyleIdx="0" presStyleCnt="5">
        <dgm:presLayoutVars>
          <dgm:chMax val="1"/>
          <dgm:bulletEnabled val="1"/>
        </dgm:presLayoutVars>
      </dgm:prSet>
      <dgm:spPr/>
    </dgm:pt>
    <dgm:pt modelId="{E99F0C6A-4096-4AC3-952E-1C10B5F45851}" type="pres">
      <dgm:prSet presAssocID="{233AA2B5-48D2-4173-9CB5-5DD1538B8DD7}" presName="descendantText" presStyleLbl="alignAcc1" presStyleIdx="0" presStyleCnt="5">
        <dgm:presLayoutVars>
          <dgm:bulletEnabled val="1"/>
        </dgm:presLayoutVars>
      </dgm:prSet>
      <dgm:spPr/>
    </dgm:pt>
    <dgm:pt modelId="{56267C90-5456-4DF6-959C-62A814B76B59}" type="pres">
      <dgm:prSet presAssocID="{E065B8B7-D7B2-48DB-8C96-C1AF895D0C24}" presName="sp" presStyleCnt="0"/>
      <dgm:spPr/>
    </dgm:pt>
    <dgm:pt modelId="{A2DBE403-E05D-47A9-9C3C-4763C2DBBD64}" type="pres">
      <dgm:prSet presAssocID="{3ECD979F-5F51-4019-A53B-DF15315034AC}" presName="composite" presStyleCnt="0"/>
      <dgm:spPr/>
    </dgm:pt>
    <dgm:pt modelId="{B99D4107-978D-464B-A297-42F5FD003329}" type="pres">
      <dgm:prSet presAssocID="{3ECD979F-5F51-4019-A53B-DF15315034AC}" presName="parentText" presStyleLbl="alignNode1" presStyleIdx="1" presStyleCnt="5">
        <dgm:presLayoutVars>
          <dgm:chMax val="1"/>
          <dgm:bulletEnabled val="1"/>
        </dgm:presLayoutVars>
      </dgm:prSet>
      <dgm:spPr/>
    </dgm:pt>
    <dgm:pt modelId="{C0504D7C-CE9B-4DD6-931E-D0766C408B48}" type="pres">
      <dgm:prSet presAssocID="{3ECD979F-5F51-4019-A53B-DF15315034AC}" presName="descendantText" presStyleLbl="alignAcc1" presStyleIdx="1" presStyleCnt="5">
        <dgm:presLayoutVars>
          <dgm:bulletEnabled val="1"/>
        </dgm:presLayoutVars>
      </dgm:prSet>
      <dgm:spPr/>
    </dgm:pt>
    <dgm:pt modelId="{CA5FF935-1A7D-4662-B1CB-6B0BBC1B3DA4}" type="pres">
      <dgm:prSet presAssocID="{3852A64C-2CEC-4F20-BF14-9B84C647353F}" presName="sp" presStyleCnt="0"/>
      <dgm:spPr/>
    </dgm:pt>
    <dgm:pt modelId="{C0ADCF4D-49E4-424E-9FD0-42A4ACCB4A2D}" type="pres">
      <dgm:prSet presAssocID="{26816732-21CF-46A0-857C-73A44A47D295}" presName="composite" presStyleCnt="0"/>
      <dgm:spPr/>
    </dgm:pt>
    <dgm:pt modelId="{56614997-EEBA-4976-B0A3-9E6CB3987925}" type="pres">
      <dgm:prSet presAssocID="{26816732-21CF-46A0-857C-73A44A47D295}" presName="parentText" presStyleLbl="alignNode1" presStyleIdx="2" presStyleCnt="5">
        <dgm:presLayoutVars>
          <dgm:chMax val="1"/>
          <dgm:bulletEnabled val="1"/>
        </dgm:presLayoutVars>
      </dgm:prSet>
      <dgm:spPr/>
    </dgm:pt>
    <dgm:pt modelId="{636FCF74-F6AE-4777-A760-27F718A8067A}" type="pres">
      <dgm:prSet presAssocID="{26816732-21CF-46A0-857C-73A44A47D295}" presName="descendantText" presStyleLbl="alignAcc1" presStyleIdx="2" presStyleCnt="5">
        <dgm:presLayoutVars>
          <dgm:bulletEnabled val="1"/>
        </dgm:presLayoutVars>
      </dgm:prSet>
      <dgm:spPr/>
    </dgm:pt>
    <dgm:pt modelId="{0683D0C6-63B4-498C-A35A-E099822EB4B1}" type="pres">
      <dgm:prSet presAssocID="{77C90100-7EC3-4125-B169-B8699377628A}" presName="sp" presStyleCnt="0"/>
      <dgm:spPr/>
    </dgm:pt>
    <dgm:pt modelId="{60776F82-70B5-46DF-9FA5-15601EC76008}" type="pres">
      <dgm:prSet presAssocID="{F06A00A5-D6F5-47E6-9334-7B5896B709FB}" presName="composite" presStyleCnt="0"/>
      <dgm:spPr/>
    </dgm:pt>
    <dgm:pt modelId="{FC30308C-DA61-4FE6-ABAC-CD49A115B085}" type="pres">
      <dgm:prSet presAssocID="{F06A00A5-D6F5-47E6-9334-7B5896B709FB}" presName="parentText" presStyleLbl="alignNode1" presStyleIdx="3" presStyleCnt="5">
        <dgm:presLayoutVars>
          <dgm:chMax val="1"/>
          <dgm:bulletEnabled val="1"/>
        </dgm:presLayoutVars>
      </dgm:prSet>
      <dgm:spPr/>
    </dgm:pt>
    <dgm:pt modelId="{3F28CE87-F282-458E-AAF7-6F749CE945CB}" type="pres">
      <dgm:prSet presAssocID="{F06A00A5-D6F5-47E6-9334-7B5896B709FB}" presName="descendantText" presStyleLbl="alignAcc1" presStyleIdx="3" presStyleCnt="5">
        <dgm:presLayoutVars>
          <dgm:bulletEnabled val="1"/>
        </dgm:presLayoutVars>
      </dgm:prSet>
      <dgm:spPr/>
    </dgm:pt>
    <dgm:pt modelId="{CB150C4E-4F31-47DE-9095-4A1D85BE83E3}" type="pres">
      <dgm:prSet presAssocID="{3E2CB0B6-9DCA-4354-A160-49D0EF43D3C6}" presName="sp" presStyleCnt="0"/>
      <dgm:spPr/>
    </dgm:pt>
    <dgm:pt modelId="{E66125AA-2E74-4302-9921-C27728ADDD12}" type="pres">
      <dgm:prSet presAssocID="{FE9F786D-7EFB-417F-B5C2-73F4637236F8}" presName="composite" presStyleCnt="0"/>
      <dgm:spPr/>
    </dgm:pt>
    <dgm:pt modelId="{B6C64065-EBF8-4993-B687-5B7A197249FB}" type="pres">
      <dgm:prSet presAssocID="{FE9F786D-7EFB-417F-B5C2-73F4637236F8}" presName="parentText" presStyleLbl="alignNode1" presStyleIdx="4" presStyleCnt="5">
        <dgm:presLayoutVars>
          <dgm:chMax val="1"/>
          <dgm:bulletEnabled val="1"/>
        </dgm:presLayoutVars>
      </dgm:prSet>
      <dgm:spPr/>
    </dgm:pt>
    <dgm:pt modelId="{B9524ED8-D018-43A3-90EE-FF1C96FB83BD}" type="pres">
      <dgm:prSet presAssocID="{FE9F786D-7EFB-417F-B5C2-73F4637236F8}" presName="descendantText" presStyleLbl="alignAcc1" presStyleIdx="4" presStyleCnt="5">
        <dgm:presLayoutVars>
          <dgm:bulletEnabled val="1"/>
        </dgm:presLayoutVars>
      </dgm:prSet>
      <dgm:spPr/>
    </dgm:pt>
  </dgm:ptLst>
  <dgm:cxnLst>
    <dgm:cxn modelId="{49B2751B-2872-44E3-A3C8-C0101C7E3987}" type="presOf" srcId="{3ECD979F-5F51-4019-A53B-DF15315034AC}" destId="{B99D4107-978D-464B-A297-42F5FD003329}" srcOrd="0" destOrd="0" presId="urn:microsoft.com/office/officeart/2005/8/layout/chevron2"/>
    <dgm:cxn modelId="{360A9829-8160-4A99-BC49-078D1496A31B}" srcId="{FE9F786D-7EFB-417F-B5C2-73F4637236F8}" destId="{59247AE9-81AF-4A84-AD76-823874A275AB}" srcOrd="0" destOrd="0" parTransId="{4C410894-3BED-4E83-A012-D7309F7E75DB}" sibTransId="{8025966A-ACA1-4E09-BE49-A3D7A418B5B0}"/>
    <dgm:cxn modelId="{DAA3343B-539B-48C0-B104-590D7EB0F517}" srcId="{F06A00A5-D6F5-47E6-9334-7B5896B709FB}" destId="{80F86BA7-C20A-44C7-90CB-CA11A63D8C82}" srcOrd="0" destOrd="0" parTransId="{2149ECDE-3936-4641-BB21-65625392387F}" sibTransId="{A01276BE-2E0B-4708-8D9C-AF993FE9BB0F}"/>
    <dgm:cxn modelId="{DC00235C-A21D-4F84-B115-C1C77CF7C75A}" type="presOf" srcId="{A1C02AA2-BB54-482F-BB4A-396B77D48844}" destId="{C0504D7C-CE9B-4DD6-931E-D0766C408B48}" srcOrd="0" destOrd="0" presId="urn:microsoft.com/office/officeart/2005/8/layout/chevron2"/>
    <dgm:cxn modelId="{F8CC8F49-D588-4706-BDC5-EE4D772585CE}" type="presOf" srcId="{36C5A9AB-ABC8-40A1-848C-FE669B17F328}" destId="{D5EEB26D-29D6-4448-A6DB-3A12A49D891A}" srcOrd="0" destOrd="0" presId="urn:microsoft.com/office/officeart/2005/8/layout/chevron2"/>
    <dgm:cxn modelId="{7EC2ED6E-947C-40B0-B642-A5D72573D98C}" srcId="{233AA2B5-48D2-4173-9CB5-5DD1538B8DD7}" destId="{66C011CF-BF2A-48BC-B576-314B24E18A4D}" srcOrd="0" destOrd="0" parTransId="{BB4F6626-C012-48B1-AE95-A772286F0DCB}" sibTransId="{A87DDD91-E1CA-43B8-9031-1DA602B9D075}"/>
    <dgm:cxn modelId="{46691A4F-DB75-4C9B-AF1E-776CA536F9CC}" srcId="{3ECD979F-5F51-4019-A53B-DF15315034AC}" destId="{A1C02AA2-BB54-482F-BB4A-396B77D48844}" srcOrd="0" destOrd="0" parTransId="{7F150A50-1B2A-4E47-AEB7-19D4566800DD}" sibTransId="{C1A0BC72-24DB-4D73-8201-4D6CDEF2A9DE}"/>
    <dgm:cxn modelId="{62A97D73-0B05-4F90-A3DD-F5FC27C05B11}" type="presOf" srcId="{FE9F786D-7EFB-417F-B5C2-73F4637236F8}" destId="{B6C64065-EBF8-4993-B687-5B7A197249FB}" srcOrd="0" destOrd="0" presId="urn:microsoft.com/office/officeart/2005/8/layout/chevron2"/>
    <dgm:cxn modelId="{79278B56-AF1F-497B-AD1C-15849CB156C5}" srcId="{36C5A9AB-ABC8-40A1-848C-FE669B17F328}" destId="{26816732-21CF-46A0-857C-73A44A47D295}" srcOrd="2" destOrd="0" parTransId="{04D1F449-8F45-48A1-80B8-7251967DA3FB}" sibTransId="{77C90100-7EC3-4125-B169-B8699377628A}"/>
    <dgm:cxn modelId="{2094C77B-434C-47DD-83B3-96F5E7BC8488}" type="presOf" srcId="{26816732-21CF-46A0-857C-73A44A47D295}" destId="{56614997-EEBA-4976-B0A3-9E6CB3987925}" srcOrd="0" destOrd="0" presId="urn:microsoft.com/office/officeart/2005/8/layout/chevron2"/>
    <dgm:cxn modelId="{90D9248E-81D6-459B-8513-22CBDD4DF258}" type="presOf" srcId="{66C011CF-BF2A-48BC-B576-314B24E18A4D}" destId="{E99F0C6A-4096-4AC3-952E-1C10B5F45851}" srcOrd="0" destOrd="0" presId="urn:microsoft.com/office/officeart/2005/8/layout/chevron2"/>
    <dgm:cxn modelId="{37A828B3-D61F-42DE-9923-1AD71E5171B0}" type="presOf" srcId="{70C4909E-8DB9-4C6C-9EFA-E34662670F87}" destId="{636FCF74-F6AE-4777-A760-27F718A8067A}" srcOrd="0" destOrd="0" presId="urn:microsoft.com/office/officeart/2005/8/layout/chevron2"/>
    <dgm:cxn modelId="{4CFDD6B7-A081-4470-ABE9-F50B722CA589}" srcId="{36C5A9AB-ABC8-40A1-848C-FE669B17F328}" destId="{233AA2B5-48D2-4173-9CB5-5DD1538B8DD7}" srcOrd="0" destOrd="0" parTransId="{C12079F3-1100-4373-B7E6-8AF5657FB91A}" sibTransId="{E065B8B7-D7B2-48DB-8C96-C1AF895D0C24}"/>
    <dgm:cxn modelId="{2BF253C0-7BA2-4C4A-8A76-FD594D803E4B}" srcId="{36C5A9AB-ABC8-40A1-848C-FE669B17F328}" destId="{3ECD979F-5F51-4019-A53B-DF15315034AC}" srcOrd="1" destOrd="0" parTransId="{6F447DD8-D7B3-465F-BF78-60F44935F94C}" sibTransId="{3852A64C-2CEC-4F20-BF14-9B84C647353F}"/>
    <dgm:cxn modelId="{0B278DCF-F90E-40A6-9983-661EEA06A8D8}" srcId="{26816732-21CF-46A0-857C-73A44A47D295}" destId="{70C4909E-8DB9-4C6C-9EFA-E34662670F87}" srcOrd="0" destOrd="0" parTransId="{E6238ECE-DCD0-4198-8DB2-E3C467BF5895}" sibTransId="{F0648B5F-89C5-43BC-B4E2-DEFD5004E4DD}"/>
    <dgm:cxn modelId="{3E3DE4DB-3927-43A5-8AEB-776FA3C1467A}" srcId="{36C5A9AB-ABC8-40A1-848C-FE669B17F328}" destId="{F06A00A5-D6F5-47E6-9334-7B5896B709FB}" srcOrd="3" destOrd="0" parTransId="{7EDA6009-14AB-4A4B-A175-CAAC32D9C445}" sibTransId="{3E2CB0B6-9DCA-4354-A160-49D0EF43D3C6}"/>
    <dgm:cxn modelId="{B58A01E5-2B65-4778-9FE4-6F2E2EB5C40D}" type="presOf" srcId="{80F86BA7-C20A-44C7-90CB-CA11A63D8C82}" destId="{3F28CE87-F282-458E-AAF7-6F749CE945CB}" srcOrd="0" destOrd="0" presId="urn:microsoft.com/office/officeart/2005/8/layout/chevron2"/>
    <dgm:cxn modelId="{A09F41E9-21C5-4B84-85AF-202D9AAE28EF}" type="presOf" srcId="{F06A00A5-D6F5-47E6-9334-7B5896B709FB}" destId="{FC30308C-DA61-4FE6-ABAC-CD49A115B085}" srcOrd="0" destOrd="0" presId="urn:microsoft.com/office/officeart/2005/8/layout/chevron2"/>
    <dgm:cxn modelId="{4B3BA4F5-55A9-4A80-AC6D-F0202DE3D461}" type="presOf" srcId="{59247AE9-81AF-4A84-AD76-823874A275AB}" destId="{B9524ED8-D018-43A3-90EE-FF1C96FB83BD}" srcOrd="0" destOrd="0" presId="urn:microsoft.com/office/officeart/2005/8/layout/chevron2"/>
    <dgm:cxn modelId="{D17B71F7-1193-4889-A633-EC64D1056E8D}" type="presOf" srcId="{233AA2B5-48D2-4173-9CB5-5DD1538B8DD7}" destId="{86351B99-A6B4-4754-AC79-FF1B909E08CF}" srcOrd="0" destOrd="0" presId="urn:microsoft.com/office/officeart/2005/8/layout/chevron2"/>
    <dgm:cxn modelId="{6BC5F9F8-038B-44C0-A1BD-82A4F4A56631}" srcId="{36C5A9AB-ABC8-40A1-848C-FE669B17F328}" destId="{FE9F786D-7EFB-417F-B5C2-73F4637236F8}" srcOrd="4" destOrd="0" parTransId="{627A9BA8-2FA0-4ED4-BF11-E7C26CE5298E}" sibTransId="{197C1B69-92E0-48AE-A583-A8EE8CAD823D}"/>
    <dgm:cxn modelId="{64260A6B-DD29-4A35-BB82-8B689E8BF07C}" type="presParOf" srcId="{D5EEB26D-29D6-4448-A6DB-3A12A49D891A}" destId="{AC3BD404-2439-4D21-8F45-5CE22BE0A27A}" srcOrd="0" destOrd="0" presId="urn:microsoft.com/office/officeart/2005/8/layout/chevron2"/>
    <dgm:cxn modelId="{CAD4A085-7292-4211-BBDA-135C0235B4C4}" type="presParOf" srcId="{AC3BD404-2439-4D21-8F45-5CE22BE0A27A}" destId="{86351B99-A6B4-4754-AC79-FF1B909E08CF}" srcOrd="0" destOrd="0" presId="urn:microsoft.com/office/officeart/2005/8/layout/chevron2"/>
    <dgm:cxn modelId="{205B5349-E8E7-4E7F-84D5-10EDF72121FB}" type="presParOf" srcId="{AC3BD404-2439-4D21-8F45-5CE22BE0A27A}" destId="{E99F0C6A-4096-4AC3-952E-1C10B5F45851}" srcOrd="1" destOrd="0" presId="urn:microsoft.com/office/officeart/2005/8/layout/chevron2"/>
    <dgm:cxn modelId="{ACA0FAE9-6C83-4BFA-94DF-DC457CEF765E}" type="presParOf" srcId="{D5EEB26D-29D6-4448-A6DB-3A12A49D891A}" destId="{56267C90-5456-4DF6-959C-62A814B76B59}" srcOrd="1" destOrd="0" presId="urn:microsoft.com/office/officeart/2005/8/layout/chevron2"/>
    <dgm:cxn modelId="{31727B7E-C300-46FA-8AA1-A69562FC5C0D}" type="presParOf" srcId="{D5EEB26D-29D6-4448-A6DB-3A12A49D891A}" destId="{A2DBE403-E05D-47A9-9C3C-4763C2DBBD64}" srcOrd="2" destOrd="0" presId="urn:microsoft.com/office/officeart/2005/8/layout/chevron2"/>
    <dgm:cxn modelId="{544E912D-0875-48E7-B406-C48D09F80504}" type="presParOf" srcId="{A2DBE403-E05D-47A9-9C3C-4763C2DBBD64}" destId="{B99D4107-978D-464B-A297-42F5FD003329}" srcOrd="0" destOrd="0" presId="urn:microsoft.com/office/officeart/2005/8/layout/chevron2"/>
    <dgm:cxn modelId="{DD7128D6-E02E-475E-BC92-66982CCCF3C7}" type="presParOf" srcId="{A2DBE403-E05D-47A9-9C3C-4763C2DBBD64}" destId="{C0504D7C-CE9B-4DD6-931E-D0766C408B48}" srcOrd="1" destOrd="0" presId="urn:microsoft.com/office/officeart/2005/8/layout/chevron2"/>
    <dgm:cxn modelId="{59859B5C-CE2F-412E-A532-FB0214D4DF7D}" type="presParOf" srcId="{D5EEB26D-29D6-4448-A6DB-3A12A49D891A}" destId="{CA5FF935-1A7D-4662-B1CB-6B0BBC1B3DA4}" srcOrd="3" destOrd="0" presId="urn:microsoft.com/office/officeart/2005/8/layout/chevron2"/>
    <dgm:cxn modelId="{625D87BD-A162-496E-B65B-A491592642A1}" type="presParOf" srcId="{D5EEB26D-29D6-4448-A6DB-3A12A49D891A}" destId="{C0ADCF4D-49E4-424E-9FD0-42A4ACCB4A2D}" srcOrd="4" destOrd="0" presId="urn:microsoft.com/office/officeart/2005/8/layout/chevron2"/>
    <dgm:cxn modelId="{9BF27508-43A8-43B1-AEA4-983C62EBB43E}" type="presParOf" srcId="{C0ADCF4D-49E4-424E-9FD0-42A4ACCB4A2D}" destId="{56614997-EEBA-4976-B0A3-9E6CB3987925}" srcOrd="0" destOrd="0" presId="urn:microsoft.com/office/officeart/2005/8/layout/chevron2"/>
    <dgm:cxn modelId="{0A04CB31-528F-44EC-BE4C-1489B60B9146}" type="presParOf" srcId="{C0ADCF4D-49E4-424E-9FD0-42A4ACCB4A2D}" destId="{636FCF74-F6AE-4777-A760-27F718A8067A}" srcOrd="1" destOrd="0" presId="urn:microsoft.com/office/officeart/2005/8/layout/chevron2"/>
    <dgm:cxn modelId="{7189A741-A6B1-4BEF-A304-F7F979D1D70B}" type="presParOf" srcId="{D5EEB26D-29D6-4448-A6DB-3A12A49D891A}" destId="{0683D0C6-63B4-498C-A35A-E099822EB4B1}" srcOrd="5" destOrd="0" presId="urn:microsoft.com/office/officeart/2005/8/layout/chevron2"/>
    <dgm:cxn modelId="{78FD5269-3566-49E7-92F0-D48AFF014D21}" type="presParOf" srcId="{D5EEB26D-29D6-4448-A6DB-3A12A49D891A}" destId="{60776F82-70B5-46DF-9FA5-15601EC76008}" srcOrd="6" destOrd="0" presId="urn:microsoft.com/office/officeart/2005/8/layout/chevron2"/>
    <dgm:cxn modelId="{D5C949BE-DA99-42A4-A890-EDAE8587E194}" type="presParOf" srcId="{60776F82-70B5-46DF-9FA5-15601EC76008}" destId="{FC30308C-DA61-4FE6-ABAC-CD49A115B085}" srcOrd="0" destOrd="0" presId="urn:microsoft.com/office/officeart/2005/8/layout/chevron2"/>
    <dgm:cxn modelId="{D5FB736F-A0B2-46CA-8067-25F97625DEBA}" type="presParOf" srcId="{60776F82-70B5-46DF-9FA5-15601EC76008}" destId="{3F28CE87-F282-458E-AAF7-6F749CE945CB}" srcOrd="1" destOrd="0" presId="urn:microsoft.com/office/officeart/2005/8/layout/chevron2"/>
    <dgm:cxn modelId="{D672A826-6380-4561-8A7C-F6668655A705}" type="presParOf" srcId="{D5EEB26D-29D6-4448-A6DB-3A12A49D891A}" destId="{CB150C4E-4F31-47DE-9095-4A1D85BE83E3}" srcOrd="7" destOrd="0" presId="urn:microsoft.com/office/officeart/2005/8/layout/chevron2"/>
    <dgm:cxn modelId="{855FA108-BAFD-4B38-9E57-C82D6614663A}" type="presParOf" srcId="{D5EEB26D-29D6-4448-A6DB-3A12A49D891A}" destId="{E66125AA-2E74-4302-9921-C27728ADDD12}" srcOrd="8" destOrd="0" presId="urn:microsoft.com/office/officeart/2005/8/layout/chevron2"/>
    <dgm:cxn modelId="{B8EC737C-AC84-481C-9D51-5DBD5AA5BA45}" type="presParOf" srcId="{E66125AA-2E74-4302-9921-C27728ADDD12}" destId="{B6C64065-EBF8-4993-B687-5B7A197249FB}" srcOrd="0" destOrd="0" presId="urn:microsoft.com/office/officeart/2005/8/layout/chevron2"/>
    <dgm:cxn modelId="{04A1BC51-0C2F-4D4E-B989-92DD87465971}" type="presParOf" srcId="{E66125AA-2E74-4302-9921-C27728ADDD12}" destId="{B9524ED8-D018-43A3-90EE-FF1C96FB83BD}" srcOrd="1" destOrd="0" presId="urn:microsoft.com/office/officeart/2005/8/layout/chevron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1B99-A6B4-4754-AC79-FF1B909E08CF}">
      <dsp:nvSpPr>
        <dsp:cNvPr id="0" name=""/>
        <dsp:cNvSpPr/>
      </dsp:nvSpPr>
      <dsp:spPr>
        <a:xfrm rot="5400000">
          <a:off x="-206875" y="209025"/>
          <a:ext cx="1379168" cy="965418"/>
        </a:xfrm>
        <a:prstGeom prst="chevron">
          <a:avLst/>
        </a:prstGeom>
        <a:solidFill>
          <a:srgbClr val="B5D433">
            <a:alpha val="97000"/>
          </a:srgbClr>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Nov-Dec</a:t>
          </a:r>
        </a:p>
      </dsp:txBody>
      <dsp:txXfrm rot="-5400000">
        <a:off x="0" y="484859"/>
        <a:ext cx="965418" cy="413750"/>
      </dsp:txXfrm>
    </dsp:sp>
    <dsp:sp modelId="{E99F0C6A-4096-4AC3-952E-1C10B5F45851}">
      <dsp:nvSpPr>
        <dsp:cNvPr id="0" name=""/>
        <dsp:cNvSpPr/>
      </dsp:nvSpPr>
      <dsp:spPr>
        <a:xfrm rot="5400000">
          <a:off x="4680341" y="-3712773"/>
          <a:ext cx="896459" cy="8326306"/>
        </a:xfrm>
        <a:prstGeom prst="round2SameRect">
          <a:avLst/>
        </a:prstGeom>
        <a:solidFill>
          <a:schemeClr val="lt1">
            <a:alpha val="90000"/>
            <a:hueOff val="0"/>
            <a:satOff val="0"/>
            <a:lumOff val="0"/>
            <a:alphaOff val="0"/>
          </a:schemeClr>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rgbClr val="005294"/>
              </a:solidFill>
              <a:latin typeface="Arial" panose="020B0604020202020204" pitchFamily="34" charset="0"/>
              <a:cs typeface="Arial" panose="020B0604020202020204" pitchFamily="34" charset="0"/>
            </a:rPr>
            <a:t>7-8 local attainment goal input sessions</a:t>
          </a:r>
        </a:p>
      </dsp:txBody>
      <dsp:txXfrm rot="-5400000">
        <a:off x="965418" y="45912"/>
        <a:ext cx="8282544" cy="808935"/>
      </dsp:txXfrm>
    </dsp:sp>
    <dsp:sp modelId="{B99D4107-978D-464B-A297-42F5FD003329}">
      <dsp:nvSpPr>
        <dsp:cNvPr id="0" name=""/>
        <dsp:cNvSpPr/>
      </dsp:nvSpPr>
      <dsp:spPr>
        <a:xfrm rot="5400000">
          <a:off x="-206875" y="1473498"/>
          <a:ext cx="1379168" cy="965418"/>
        </a:xfrm>
        <a:prstGeom prst="chevron">
          <a:avLst/>
        </a:prstGeom>
        <a:solidFill>
          <a:srgbClr val="B5D433"/>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Jan-Feb</a:t>
          </a:r>
        </a:p>
      </dsp:txBody>
      <dsp:txXfrm rot="-5400000">
        <a:off x="0" y="1749332"/>
        <a:ext cx="965418" cy="413750"/>
      </dsp:txXfrm>
    </dsp:sp>
    <dsp:sp modelId="{C0504D7C-CE9B-4DD6-931E-D0766C408B48}">
      <dsp:nvSpPr>
        <dsp:cNvPr id="0" name=""/>
        <dsp:cNvSpPr/>
      </dsp:nvSpPr>
      <dsp:spPr>
        <a:xfrm rot="5400000">
          <a:off x="4680341" y="-2448300"/>
          <a:ext cx="896459" cy="8326306"/>
        </a:xfrm>
        <a:prstGeom prst="round2SameRect">
          <a:avLst/>
        </a:prstGeom>
        <a:solidFill>
          <a:schemeClr val="lt1">
            <a:alpha val="90000"/>
            <a:hueOff val="0"/>
            <a:satOff val="0"/>
            <a:lumOff val="0"/>
            <a:alphaOff val="0"/>
          </a:schemeClr>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rgbClr val="005294"/>
              </a:solidFill>
              <a:latin typeface="Arial" panose="020B0604020202020204" pitchFamily="34" charset="0"/>
              <a:cs typeface="Arial" panose="020B0604020202020204" pitchFamily="34" charset="0"/>
            </a:rPr>
            <a:t>Hold broad stakeholder engagement sessions on local attainment goals</a:t>
          </a:r>
        </a:p>
      </dsp:txBody>
      <dsp:txXfrm rot="-5400000">
        <a:off x="965418" y="1310385"/>
        <a:ext cx="8282544" cy="808935"/>
      </dsp:txXfrm>
    </dsp:sp>
    <dsp:sp modelId="{56614997-EEBA-4976-B0A3-9E6CB3987925}">
      <dsp:nvSpPr>
        <dsp:cNvPr id="0" name=""/>
        <dsp:cNvSpPr/>
      </dsp:nvSpPr>
      <dsp:spPr>
        <a:xfrm rot="5400000">
          <a:off x="-206875" y="2737972"/>
          <a:ext cx="1379168" cy="965418"/>
        </a:xfrm>
        <a:prstGeom prst="chevron">
          <a:avLst/>
        </a:prstGeom>
        <a:solidFill>
          <a:srgbClr val="B5D433"/>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Arial" panose="020B0604020202020204" pitchFamily="34" charset="0"/>
              <a:cs typeface="Arial" panose="020B0604020202020204" pitchFamily="34" charset="0"/>
            </a:rPr>
            <a:t>July</a:t>
          </a:r>
        </a:p>
      </dsp:txBody>
      <dsp:txXfrm rot="-5400000">
        <a:off x="0" y="3013806"/>
        <a:ext cx="965418" cy="413750"/>
      </dsp:txXfrm>
    </dsp:sp>
    <dsp:sp modelId="{636FCF74-F6AE-4777-A760-27F718A8067A}">
      <dsp:nvSpPr>
        <dsp:cNvPr id="0" name=""/>
        <dsp:cNvSpPr/>
      </dsp:nvSpPr>
      <dsp:spPr>
        <a:xfrm rot="5400000">
          <a:off x="4680341" y="-1183826"/>
          <a:ext cx="896459" cy="8326306"/>
        </a:xfrm>
        <a:prstGeom prst="round2SameRect">
          <a:avLst/>
        </a:prstGeom>
        <a:solidFill>
          <a:schemeClr val="bg1"/>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rgbClr val="005294"/>
              </a:solidFill>
              <a:latin typeface="Arial" panose="020B0604020202020204" pitchFamily="34" charset="0"/>
              <a:cs typeface="Arial" panose="020B0604020202020204" pitchFamily="34" charset="0"/>
            </a:rPr>
            <a:t>Share 100 county profiles with local leaders</a:t>
          </a:r>
          <a:endParaRPr lang="en-US" sz="2900" b="0" kern="1200" dirty="0">
            <a:solidFill>
              <a:srgbClr val="005293"/>
            </a:solidFill>
            <a:latin typeface="Arial" panose="020B0604020202020204" pitchFamily="34" charset="0"/>
            <a:cs typeface="Arial" panose="020B0604020202020204" pitchFamily="34" charset="0"/>
          </a:endParaRPr>
        </a:p>
      </dsp:txBody>
      <dsp:txXfrm rot="-5400000">
        <a:off x="965418" y="2574859"/>
        <a:ext cx="8282544" cy="808935"/>
      </dsp:txXfrm>
    </dsp:sp>
    <dsp:sp modelId="{FC30308C-DA61-4FE6-ABAC-CD49A115B085}">
      <dsp:nvSpPr>
        <dsp:cNvPr id="0" name=""/>
        <dsp:cNvSpPr/>
      </dsp:nvSpPr>
      <dsp:spPr>
        <a:xfrm rot="5400000">
          <a:off x="-206875" y="4002446"/>
          <a:ext cx="1379168" cy="965418"/>
        </a:xfrm>
        <a:prstGeom prst="chevron">
          <a:avLst/>
        </a:prstGeom>
        <a:solidFill>
          <a:srgbClr val="B5D433"/>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Aug</a:t>
          </a:r>
        </a:p>
      </dsp:txBody>
      <dsp:txXfrm rot="-5400000">
        <a:off x="0" y="4278280"/>
        <a:ext cx="965418" cy="413750"/>
      </dsp:txXfrm>
    </dsp:sp>
    <dsp:sp modelId="{3F28CE87-F282-458E-AAF7-6F749CE945CB}">
      <dsp:nvSpPr>
        <dsp:cNvPr id="0" name=""/>
        <dsp:cNvSpPr/>
      </dsp:nvSpPr>
      <dsp:spPr>
        <a:xfrm rot="5400000">
          <a:off x="4680341" y="80647"/>
          <a:ext cx="896459" cy="8326306"/>
        </a:xfrm>
        <a:prstGeom prst="round2SameRect">
          <a:avLst/>
        </a:prstGeom>
        <a:solidFill>
          <a:schemeClr val="lt1">
            <a:alpha val="90000"/>
            <a:hueOff val="0"/>
            <a:satOff val="0"/>
            <a:lumOff val="0"/>
            <a:alphaOff val="0"/>
          </a:schemeClr>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0" kern="1200" dirty="0">
              <a:solidFill>
                <a:srgbClr val="005294"/>
              </a:solidFill>
              <a:latin typeface="Arial" panose="020B0604020202020204" pitchFamily="34" charset="0"/>
              <a:cs typeface="Arial" panose="020B0604020202020204" pitchFamily="34" charset="0"/>
            </a:rPr>
            <a:t>Publish 100 county profiles and facilitate legislative-focused webinars </a:t>
          </a:r>
          <a:endParaRPr lang="en-US" sz="2900" kern="1200" dirty="0">
            <a:solidFill>
              <a:srgbClr val="005294"/>
            </a:solidFill>
            <a:latin typeface="Arial" panose="020B0604020202020204" pitchFamily="34" charset="0"/>
            <a:cs typeface="Arial" panose="020B0604020202020204" pitchFamily="34" charset="0"/>
          </a:endParaRPr>
        </a:p>
      </dsp:txBody>
      <dsp:txXfrm rot="-5400000">
        <a:off x="965418" y="3839332"/>
        <a:ext cx="8282544" cy="808935"/>
      </dsp:txXfrm>
    </dsp:sp>
    <dsp:sp modelId="{B6C64065-EBF8-4993-B687-5B7A197249FB}">
      <dsp:nvSpPr>
        <dsp:cNvPr id="0" name=""/>
        <dsp:cNvSpPr/>
      </dsp:nvSpPr>
      <dsp:spPr>
        <a:xfrm rot="5400000">
          <a:off x="-206875" y="5266919"/>
          <a:ext cx="1379168" cy="965418"/>
        </a:xfrm>
        <a:prstGeom prst="chevron">
          <a:avLst/>
        </a:prstGeom>
        <a:solidFill>
          <a:srgbClr val="B5D433"/>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Sept</a:t>
          </a:r>
        </a:p>
      </dsp:txBody>
      <dsp:txXfrm rot="-5400000">
        <a:off x="0" y="5542753"/>
        <a:ext cx="965418" cy="413750"/>
      </dsp:txXfrm>
    </dsp:sp>
    <dsp:sp modelId="{B9524ED8-D018-43A3-90EE-FF1C96FB83BD}">
      <dsp:nvSpPr>
        <dsp:cNvPr id="0" name=""/>
        <dsp:cNvSpPr/>
      </dsp:nvSpPr>
      <dsp:spPr>
        <a:xfrm rot="5400000">
          <a:off x="4680341" y="1345120"/>
          <a:ext cx="896459" cy="8326306"/>
        </a:xfrm>
        <a:prstGeom prst="round2SameRect">
          <a:avLst/>
        </a:prstGeom>
        <a:solidFill>
          <a:schemeClr val="lt1">
            <a:alpha val="90000"/>
            <a:hueOff val="0"/>
            <a:satOff val="0"/>
            <a:lumOff val="0"/>
            <a:alphaOff val="0"/>
          </a:schemeClr>
        </a:solidFill>
        <a:ln w="25400" cap="flat" cmpd="sng" algn="ctr">
          <a:solidFill>
            <a:srgbClr val="005293"/>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rgbClr val="005294"/>
              </a:solidFill>
              <a:latin typeface="Arial" panose="020B0604020202020204" pitchFamily="34" charset="0"/>
              <a:cs typeface="Arial" panose="020B0604020202020204" pitchFamily="34" charset="0"/>
            </a:rPr>
            <a:t>Submit JLEOC Report</a:t>
          </a:r>
        </a:p>
      </dsp:txBody>
      <dsp:txXfrm rot="-5400000">
        <a:off x="965418" y="5103805"/>
        <a:ext cx="8282544" cy="8089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530225" y="495300"/>
            <a:ext cx="6000750" cy="337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247581" y="4088521"/>
            <a:ext cx="6564722" cy="124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7" name="Rectangle 7"/>
          <p:cNvSpPr>
            <a:spLocks noGrp="1" noChangeArrowheads="1"/>
          </p:cNvSpPr>
          <p:nvPr>
            <p:ph type="sldNum" sz="quarter" idx="5"/>
          </p:nvPr>
        </p:nvSpPr>
        <p:spPr bwMode="auto">
          <a:xfrm>
            <a:off x="6636970" y="8885841"/>
            <a:ext cx="175333" cy="16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1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12237" y="110559"/>
            <a:ext cx="66" cy="10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7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913473" rtl="0" eaLnBrk="0" fontAlgn="base" hangingPunct="0">
      <a:spcBef>
        <a:spcPct val="0"/>
      </a:spcBef>
      <a:spcAft>
        <a:spcPct val="0"/>
      </a:spcAft>
      <a:buClr>
        <a:schemeClr val="tx2"/>
      </a:buClr>
      <a:defRPr sz="1632" kern="1200">
        <a:solidFill>
          <a:schemeClr val="tx1"/>
        </a:solidFill>
        <a:latin typeface="Arial" charset="0"/>
        <a:ea typeface="+mn-ea"/>
        <a:cs typeface="+mn-cs"/>
      </a:defRPr>
    </a:lvl1pPr>
    <a:lvl2pPr marL="119853" indent="-118233" algn="l" defTabSz="913473" rtl="0" eaLnBrk="0" fontAlgn="base" hangingPunct="0">
      <a:spcBef>
        <a:spcPct val="0"/>
      </a:spcBef>
      <a:spcAft>
        <a:spcPct val="0"/>
      </a:spcAft>
      <a:buClr>
        <a:schemeClr val="tx2"/>
      </a:buClr>
      <a:buSzPct val="120000"/>
      <a:buFont typeface="Arial" charset="0"/>
      <a:buChar char="▪"/>
      <a:defRPr sz="1632" kern="1200">
        <a:solidFill>
          <a:schemeClr val="tx1"/>
        </a:solidFill>
        <a:latin typeface="Arial" charset="0"/>
        <a:ea typeface="+mn-ea"/>
        <a:cs typeface="+mn-cs"/>
      </a:defRPr>
    </a:lvl2pPr>
    <a:lvl3pPr marL="306111" indent="-184638" algn="l" defTabSz="913473" rtl="0" eaLnBrk="0" fontAlgn="base" hangingPunct="0">
      <a:spcBef>
        <a:spcPct val="0"/>
      </a:spcBef>
      <a:spcAft>
        <a:spcPct val="0"/>
      </a:spcAft>
      <a:buClr>
        <a:schemeClr val="tx2"/>
      </a:buClr>
      <a:buSzPct val="120000"/>
      <a:buFont typeface="Arial" charset="0"/>
      <a:buChar char="–"/>
      <a:defRPr sz="1632" kern="1200">
        <a:solidFill>
          <a:schemeClr val="tx1"/>
        </a:solidFill>
        <a:latin typeface="Arial" charset="0"/>
        <a:ea typeface="+mn-ea"/>
        <a:cs typeface="+mn-cs"/>
      </a:defRPr>
    </a:lvl3pPr>
    <a:lvl4pPr marL="435681" indent="-127951" algn="l" defTabSz="913473" rtl="0" eaLnBrk="0" fontAlgn="base" hangingPunct="0">
      <a:spcBef>
        <a:spcPct val="0"/>
      </a:spcBef>
      <a:spcAft>
        <a:spcPct val="0"/>
      </a:spcAft>
      <a:buClr>
        <a:schemeClr val="tx2"/>
      </a:buClr>
      <a:buFont typeface="Arial" charset="0"/>
      <a:buChar char="▫"/>
      <a:defRPr sz="1632" kern="1200">
        <a:solidFill>
          <a:schemeClr val="tx1"/>
        </a:solidFill>
        <a:latin typeface="Arial" charset="0"/>
        <a:ea typeface="+mn-ea"/>
        <a:cs typeface="+mn-cs"/>
      </a:defRPr>
    </a:lvl4pPr>
    <a:lvl5pPr marL="553914" indent="-116613" algn="l" defTabSz="913473" rtl="0" eaLnBrk="0" fontAlgn="base" hangingPunct="0">
      <a:spcBef>
        <a:spcPct val="0"/>
      </a:spcBef>
      <a:spcAft>
        <a:spcPct val="0"/>
      </a:spcAft>
      <a:buClr>
        <a:schemeClr val="tx2"/>
      </a:buClr>
      <a:buSzPct val="89000"/>
      <a:buFont typeface="Arial" charset="0"/>
      <a:buChar char="-"/>
      <a:defRPr sz="1632" kern="1200">
        <a:solidFill>
          <a:schemeClr val="tx1"/>
        </a:solidFill>
        <a:latin typeface="Arial" charset="0"/>
        <a:ea typeface="+mn-ea"/>
        <a:cs typeface="+mn-cs"/>
      </a:defRPr>
    </a:lvl5pPr>
    <a:lvl6pPr marL="2332271" algn="l" defTabSz="932909" rtl="0" eaLnBrk="1" latinLnBrk="0" hangingPunct="1">
      <a:defRPr sz="1224" kern="1200">
        <a:solidFill>
          <a:schemeClr val="tx1"/>
        </a:solidFill>
        <a:latin typeface="+mn-lt"/>
        <a:ea typeface="+mn-ea"/>
        <a:cs typeface="+mn-cs"/>
      </a:defRPr>
    </a:lvl6pPr>
    <a:lvl7pPr marL="2798726" algn="l" defTabSz="932909" rtl="0" eaLnBrk="1" latinLnBrk="0" hangingPunct="1">
      <a:defRPr sz="1224" kern="1200">
        <a:solidFill>
          <a:schemeClr val="tx1"/>
        </a:solidFill>
        <a:latin typeface="+mn-lt"/>
        <a:ea typeface="+mn-ea"/>
        <a:cs typeface="+mn-cs"/>
      </a:defRPr>
    </a:lvl7pPr>
    <a:lvl8pPr marL="3265180" algn="l" defTabSz="932909" rtl="0" eaLnBrk="1" latinLnBrk="0" hangingPunct="1">
      <a:defRPr sz="1224" kern="1200">
        <a:solidFill>
          <a:schemeClr val="tx1"/>
        </a:solidFill>
        <a:latin typeface="+mn-lt"/>
        <a:ea typeface="+mn-ea"/>
        <a:cs typeface="+mn-cs"/>
      </a:defRPr>
    </a:lvl8pPr>
    <a:lvl9pPr marL="3731635" algn="l" defTabSz="932909"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a:t>
            </a:fld>
            <a:endParaRPr lang="en-US" dirty="0"/>
          </a:p>
        </p:txBody>
      </p:sp>
    </p:spTree>
    <p:extLst>
      <p:ext uri="{BB962C8B-B14F-4D97-AF65-F5344CB8AC3E}">
        <p14:creationId xmlns:p14="http://schemas.microsoft.com/office/powerpoint/2010/main" val="30926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CE529-44DE-B945-9B26-F0F67AB912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61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12</a:t>
            </a:fld>
            <a:endParaRPr lang="en-US" dirty="0"/>
          </a:p>
        </p:txBody>
      </p:sp>
    </p:spTree>
    <p:extLst>
      <p:ext uri="{BB962C8B-B14F-4D97-AF65-F5344CB8AC3E}">
        <p14:creationId xmlns:p14="http://schemas.microsoft.com/office/powerpoint/2010/main" val="367216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9578" y="4418171"/>
            <a:ext cx="7147977" cy="261088"/>
          </a:xfrm>
        </p:spPr>
        <p:txBody>
          <a:bodyPr/>
          <a:lstStyle/>
          <a:p>
            <a:endParaRPr lang="en-US" dirty="0"/>
          </a:p>
        </p:txBody>
      </p:sp>
      <p:sp>
        <p:nvSpPr>
          <p:cNvPr id="4" name="Slide Number Placeholder 3"/>
          <p:cNvSpPr>
            <a:spLocks noGrp="1"/>
          </p:cNvSpPr>
          <p:nvPr>
            <p:ph type="sldNum" sz="quarter" idx="5"/>
          </p:nvPr>
        </p:nvSpPr>
        <p:spPr>
          <a:xfrm>
            <a:off x="7339008" y="9614750"/>
            <a:ext cx="78548" cy="169277"/>
          </a:xfrm>
        </p:spPr>
        <p:txBody>
          <a:bodyPr/>
          <a:lstStyle/>
          <a:p>
            <a:pPr marL="0" marR="0" lvl="0" indent="0" algn="l" defTabSz="952073" rtl="0" eaLnBrk="1" fontAlgn="auto" latinLnBrk="0" hangingPunct="1">
              <a:lnSpc>
                <a:spcPct val="100000"/>
              </a:lnSpc>
              <a:spcBef>
                <a:spcPts val="0"/>
              </a:spcBef>
              <a:spcAft>
                <a:spcPts val="0"/>
              </a:spcAft>
              <a:buClr>
                <a:srgbClr val="000000"/>
              </a:buClr>
              <a:buSzTx/>
              <a:buFont typeface="Arial"/>
              <a:buNone/>
              <a:tabLst/>
              <a:defRPr/>
            </a:pPr>
            <a:fld id="{3C3A632B-FBDE-46D4-BF6F-6D14421E6342}"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52073"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66661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16</a:t>
            </a:fld>
            <a:endParaRPr lang="en-US" dirty="0"/>
          </a:p>
        </p:txBody>
      </p:sp>
    </p:spTree>
    <p:extLst>
      <p:ext uri="{BB962C8B-B14F-4D97-AF65-F5344CB8AC3E}">
        <p14:creationId xmlns:p14="http://schemas.microsoft.com/office/powerpoint/2010/main" val="362354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19</a:t>
            </a:fld>
            <a:endParaRPr lang="en-US" dirty="0"/>
          </a:p>
        </p:txBody>
      </p:sp>
    </p:spTree>
    <p:extLst>
      <p:ext uri="{BB962C8B-B14F-4D97-AF65-F5344CB8AC3E}">
        <p14:creationId xmlns:p14="http://schemas.microsoft.com/office/powerpoint/2010/main" val="74557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To get us started, I’ll quickly highlight what we plan to cover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First, I don’t want to assume you are aware of the work of myFutureNC, so I’ll start by sharing an overview about who we are – why we exist – what we do – and why our work might be of interest to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I’ll inform you about the state’s educational attainment goal and what this means for North Carolina.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Then I’ll turn it over to Jeni and Becky who will cover the County Attainment Profiles - a data tool we have developed uniquely for each county across the state.  They’ll share how the data can be useful to you and your counties, especially in identifying priorities in midst of the pandemic and then coming out of it in the months and years ahead.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We’ll then open it up for you to ask any questions, and then finally, we will close with what’s next with this work and our engagement with the General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CCE529-44DE-B945-9B26-F0F67AB91248}" type="slidenum">
              <a:rPr lang="en-US" smtClean="0"/>
              <a:t>2</a:t>
            </a:fld>
            <a:endParaRPr lang="en-US"/>
          </a:p>
        </p:txBody>
      </p:sp>
    </p:spTree>
    <p:extLst>
      <p:ext uri="{BB962C8B-B14F-4D97-AF65-F5344CB8AC3E}">
        <p14:creationId xmlns:p14="http://schemas.microsoft.com/office/powerpoint/2010/main" val="159724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3</a:t>
            </a:fld>
            <a:endParaRPr lang="en-US" dirty="0"/>
          </a:p>
        </p:txBody>
      </p:sp>
    </p:spTree>
    <p:extLst>
      <p:ext uri="{BB962C8B-B14F-4D97-AF65-F5344CB8AC3E}">
        <p14:creationId xmlns:p14="http://schemas.microsoft.com/office/powerpoint/2010/main" val="28203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CE529-44DE-B945-9B26-F0F67AB912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68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5</a:t>
            </a:fld>
            <a:endParaRPr lang="en-US" dirty="0"/>
          </a:p>
        </p:txBody>
      </p:sp>
    </p:spTree>
    <p:extLst>
      <p:ext uri="{BB962C8B-B14F-4D97-AF65-F5344CB8AC3E}">
        <p14:creationId xmlns:p14="http://schemas.microsoft.com/office/powerpoint/2010/main" val="121825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7</a:t>
            </a:fld>
            <a:endParaRPr lang="en-US"/>
          </a:p>
        </p:txBody>
      </p:sp>
    </p:spTree>
    <p:extLst>
      <p:ext uri="{BB962C8B-B14F-4D97-AF65-F5344CB8AC3E}">
        <p14:creationId xmlns:p14="http://schemas.microsoft.com/office/powerpoint/2010/main" val="55054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I’ve just shared the background on why we exist and what our mission is.  While we are involved in a lot of mission critical work that will ultimately help to increase educational attainment for North Carolina, for purposes of today’s webinar, we will focus on only one of our efforts which pertains to data and our ability to measure progress at the state and local levels.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Although the State collects a lot of data, getting it into a format that is usable and that captures the longitudinal view of our students, has been a significant heavy lift.  Our intent in these county profiles you are about to see is not to call anyone out but rather to highlight where we are county-by-county and to elevate opportunities for growth across the state.  </a:t>
            </a:r>
            <a:r>
              <a:rPr lang="en-US" sz="1800">
                <a:effectLst/>
                <a:latin typeface="Calibri" panose="020F0502020204030204" pitchFamily="34" charset="0"/>
                <a:ea typeface="Calibri" panose="020F0502020204030204" pitchFamily="34" charset="0"/>
                <a:cs typeface="Calibri" panose="020F0502020204030204" pitchFamily="34" charset="0"/>
              </a:rPr>
              <a:t>We hope these are not only eye opening but also become a very useful tool.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With that, I’ll turn it over to Jeni.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CE529-44DE-B945-9B26-F0F67AB912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89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3A632B-FBDE-46D4-BF6F-6D14421E6342}" type="slidenum">
              <a:rPr lang="en-US" smtClean="0"/>
              <a:pPr>
                <a:defRPr/>
              </a:pPr>
              <a:t>9</a:t>
            </a:fld>
            <a:endParaRPr lang="en-US" dirty="0"/>
          </a:p>
        </p:txBody>
      </p:sp>
    </p:spTree>
    <p:extLst>
      <p:ext uri="{BB962C8B-B14F-4D97-AF65-F5344CB8AC3E}">
        <p14:creationId xmlns:p14="http://schemas.microsoft.com/office/powerpoint/2010/main" val="321577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CCE529-44DE-B945-9B26-F0F67AB91248}" type="slidenum">
              <a:rPr lang="en-US" smtClean="0"/>
              <a:t>10</a:t>
            </a:fld>
            <a:endParaRPr lang="en-US"/>
          </a:p>
        </p:txBody>
      </p:sp>
    </p:spTree>
    <p:extLst>
      <p:ext uri="{BB962C8B-B14F-4D97-AF65-F5344CB8AC3E}">
        <p14:creationId xmlns:p14="http://schemas.microsoft.com/office/powerpoint/2010/main" val="90462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91.xml"/><Relationship Id="rId7" Type="http://schemas.openxmlformats.org/officeDocument/2006/relationships/oleObject" Target="../embeddings/oleObject5.bin"/><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Master" Target="../slideMasters/slideMaster2.xml"/><Relationship Id="rId5" Type="http://schemas.openxmlformats.org/officeDocument/2006/relationships/tags" Target="../tags/tag93.xml"/><Relationship Id="rId10" Type="http://schemas.openxmlformats.org/officeDocument/2006/relationships/image" Target="../media/image2.png"/><Relationship Id="rId4" Type="http://schemas.openxmlformats.org/officeDocument/2006/relationships/tags" Target="../tags/tag92.xml"/><Relationship Id="rId9"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image" Target="../media/image9.emf"/><Relationship Id="rId4" Type="http://schemas.openxmlformats.org/officeDocument/2006/relationships/tags" Target="../tags/tag97.xml"/><Relationship Id="rId9"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03.xml"/><Relationship Id="rId7"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09.xml"/><Relationship Id="rId7"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15.xml"/><Relationship Id="rId7"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7.emf"/><Relationship Id="rId4" Type="http://schemas.openxmlformats.org/officeDocument/2006/relationships/tags" Target="../tags/tag122.xml"/><Relationship Id="rId9" Type="http://schemas.openxmlformats.org/officeDocument/2006/relationships/oleObject" Target="../embeddings/oleObject10.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3.xml"/><Relationship Id="rId13" Type="http://schemas.microsoft.com/office/2007/relationships/hdphoto" Target="../media/hdphoto1.wdp"/><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8.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9.emf"/><Relationship Id="rId5" Type="http://schemas.openxmlformats.org/officeDocument/2006/relationships/tags" Target="../tags/tag130.xml"/><Relationship Id="rId10" Type="http://schemas.openxmlformats.org/officeDocument/2006/relationships/oleObject" Target="../embeddings/oleObject11.bin"/><Relationship Id="rId4" Type="http://schemas.openxmlformats.org/officeDocument/2006/relationships/tags" Target="../tags/tag129.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41.xml"/><Relationship Id="rId13" Type="http://schemas.microsoft.com/office/2007/relationships/hdphoto" Target="../media/hdphoto1.wdp"/><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8.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9.emf"/><Relationship Id="rId5" Type="http://schemas.openxmlformats.org/officeDocument/2006/relationships/tags" Target="../tags/tag138.xml"/><Relationship Id="rId10" Type="http://schemas.openxmlformats.org/officeDocument/2006/relationships/oleObject" Target="../embeddings/oleObject12.bin"/><Relationship Id="rId4" Type="http://schemas.openxmlformats.org/officeDocument/2006/relationships/tags" Target="../tags/tag137.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49.xml"/><Relationship Id="rId13" Type="http://schemas.microsoft.com/office/2007/relationships/hdphoto" Target="../media/hdphoto1.wdp"/><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8.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emf"/><Relationship Id="rId5" Type="http://schemas.openxmlformats.org/officeDocument/2006/relationships/tags" Target="../tags/tag146.xml"/><Relationship Id="rId10" Type="http://schemas.openxmlformats.org/officeDocument/2006/relationships/oleObject" Target="../embeddings/oleObject13.bin"/><Relationship Id="rId4" Type="http://schemas.openxmlformats.org/officeDocument/2006/relationships/tags" Target="../tags/tag145.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57.xml"/><Relationship Id="rId13" Type="http://schemas.microsoft.com/office/2007/relationships/hdphoto" Target="../media/hdphoto1.wdp"/><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8.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9.emf"/><Relationship Id="rId5" Type="http://schemas.openxmlformats.org/officeDocument/2006/relationships/tags" Target="../tags/tag154.xml"/><Relationship Id="rId10" Type="http://schemas.openxmlformats.org/officeDocument/2006/relationships/oleObject" Target="../embeddings/oleObject14.bin"/><Relationship Id="rId4" Type="http://schemas.openxmlformats.org/officeDocument/2006/relationships/tags" Target="../tags/tag153.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5.xml"/><Relationship Id="rId13" Type="http://schemas.microsoft.com/office/2007/relationships/hdphoto" Target="../media/hdphoto1.wdp"/><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8.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7.emf"/><Relationship Id="rId5" Type="http://schemas.openxmlformats.org/officeDocument/2006/relationships/tags" Target="../tags/tag162.xml"/><Relationship Id="rId10" Type="http://schemas.openxmlformats.org/officeDocument/2006/relationships/oleObject" Target="../embeddings/oleObject15.bin"/><Relationship Id="rId4" Type="http://schemas.openxmlformats.org/officeDocument/2006/relationships/tags" Target="../tags/tag161.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68.xml"/><Relationship Id="rId7" Type="http://schemas.openxmlformats.org/officeDocument/2006/relationships/slideMaster" Target="../slideMasters/slideMaster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microsoft.com/office/2007/relationships/hdphoto" Target="../media/hdphoto1.wdp"/><Relationship Id="rId5" Type="http://schemas.openxmlformats.org/officeDocument/2006/relationships/tags" Target="../tags/tag170.xml"/><Relationship Id="rId10" Type="http://schemas.openxmlformats.org/officeDocument/2006/relationships/image" Target="../media/image8.png"/><Relationship Id="rId4" Type="http://schemas.openxmlformats.org/officeDocument/2006/relationships/tags" Target="../tags/tag169.xml"/><Relationship Id="rId9"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4.xml"/><Relationship Id="rId7" Type="http://schemas.openxmlformats.org/officeDocument/2006/relationships/image" Target="../media/image7.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175.xml"/><Relationship Id="rId9"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2.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image" Target="../media/image10.emf"/><Relationship Id="rId5" Type="http://schemas.openxmlformats.org/officeDocument/2006/relationships/tags" Target="../tags/tag184.xml"/><Relationship Id="rId10" Type="http://schemas.openxmlformats.org/officeDocument/2006/relationships/oleObject" Target="../embeddings/oleObject20.bin"/><Relationship Id="rId4" Type="http://schemas.openxmlformats.org/officeDocument/2006/relationships/tags" Target="../tags/tag183.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11.xml"/><Relationship Id="rId7" Type="http://schemas.openxmlformats.org/officeDocument/2006/relationships/oleObject" Target="../embeddings/oleObject22.bin"/><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Master" Target="../slideMasters/slideMaster3.xml"/><Relationship Id="rId5" Type="http://schemas.openxmlformats.org/officeDocument/2006/relationships/tags" Target="../tags/tag213.xml"/><Relationship Id="rId10" Type="http://schemas.openxmlformats.org/officeDocument/2006/relationships/image" Target="../media/image2.png"/><Relationship Id="rId4" Type="http://schemas.openxmlformats.org/officeDocument/2006/relationships/tags" Target="../tags/tag212.xml"/><Relationship Id="rId9"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10" Type="http://schemas.openxmlformats.org/officeDocument/2006/relationships/image" Target="../media/image9.emf"/><Relationship Id="rId4" Type="http://schemas.openxmlformats.org/officeDocument/2006/relationships/tags" Target="../tags/tag217.xml"/><Relationship Id="rId9" Type="http://schemas.openxmlformats.org/officeDocument/2006/relationships/oleObject" Target="../embeddings/oleObject2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23.xml"/><Relationship Id="rId7" Type="http://schemas.openxmlformats.org/officeDocument/2006/relationships/slideMaster" Target="../slideMasters/slideMaster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9"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229.xml"/><Relationship Id="rId7" Type="http://schemas.openxmlformats.org/officeDocument/2006/relationships/slideMaster" Target="../slideMasters/slideMaster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235.xml"/><Relationship Id="rId7" Type="http://schemas.openxmlformats.org/officeDocument/2006/relationships/slideMaster" Target="../slideMasters/slideMaster3.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10" Type="http://schemas.openxmlformats.org/officeDocument/2006/relationships/image" Target="../media/image7.emf"/><Relationship Id="rId4" Type="http://schemas.openxmlformats.org/officeDocument/2006/relationships/tags" Target="../tags/tag242.xml"/><Relationship Id="rId9" Type="http://schemas.openxmlformats.org/officeDocument/2006/relationships/oleObject" Target="../embeddings/oleObject27.bin"/></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53.xml"/><Relationship Id="rId13" Type="http://schemas.microsoft.com/office/2007/relationships/hdphoto" Target="../media/hdphoto1.wdp"/><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image" Target="../media/image8.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9.emf"/><Relationship Id="rId5" Type="http://schemas.openxmlformats.org/officeDocument/2006/relationships/tags" Target="../tags/tag250.xml"/><Relationship Id="rId10" Type="http://schemas.openxmlformats.org/officeDocument/2006/relationships/oleObject" Target="../embeddings/oleObject28.bin"/><Relationship Id="rId4" Type="http://schemas.openxmlformats.org/officeDocument/2006/relationships/tags" Target="../tags/tag249.xml"/><Relationship Id="rId9"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61.xml"/><Relationship Id="rId13" Type="http://schemas.microsoft.com/office/2007/relationships/hdphoto" Target="../media/hdphoto1.wdp"/><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image" Target="../media/image8.png"/><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image" Target="../media/image9.emf"/><Relationship Id="rId5" Type="http://schemas.openxmlformats.org/officeDocument/2006/relationships/tags" Target="../tags/tag258.xml"/><Relationship Id="rId10" Type="http://schemas.openxmlformats.org/officeDocument/2006/relationships/oleObject" Target="../embeddings/oleObject29.bin"/><Relationship Id="rId4" Type="http://schemas.openxmlformats.org/officeDocument/2006/relationships/tags" Target="../tags/tag257.xml"/><Relationship Id="rId9"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9.xml"/><Relationship Id="rId13" Type="http://schemas.microsoft.com/office/2007/relationships/hdphoto" Target="../media/hdphoto1.wdp"/><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image" Target="../media/image8.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7.emf"/><Relationship Id="rId5" Type="http://schemas.openxmlformats.org/officeDocument/2006/relationships/tags" Target="../tags/tag266.xml"/><Relationship Id="rId10" Type="http://schemas.openxmlformats.org/officeDocument/2006/relationships/oleObject" Target="../embeddings/oleObject30.bin"/><Relationship Id="rId4" Type="http://schemas.openxmlformats.org/officeDocument/2006/relationships/tags" Target="../tags/tag265.xml"/><Relationship Id="rId9"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77.xml"/><Relationship Id="rId13" Type="http://schemas.microsoft.com/office/2007/relationships/hdphoto" Target="../media/hdphoto1.wdp"/><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image" Target="../media/image8.pn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image" Target="../media/image9.emf"/><Relationship Id="rId5" Type="http://schemas.openxmlformats.org/officeDocument/2006/relationships/tags" Target="../tags/tag274.xml"/><Relationship Id="rId10" Type="http://schemas.openxmlformats.org/officeDocument/2006/relationships/oleObject" Target="../embeddings/oleObject31.bin"/><Relationship Id="rId4" Type="http://schemas.openxmlformats.org/officeDocument/2006/relationships/tags" Target="../tags/tag273.xml"/><Relationship Id="rId9"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85.xml"/><Relationship Id="rId13" Type="http://schemas.microsoft.com/office/2007/relationships/hdphoto" Target="../media/hdphoto1.wdp"/><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image" Target="../media/image8.png"/><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image" Target="../media/image7.emf"/><Relationship Id="rId5" Type="http://schemas.openxmlformats.org/officeDocument/2006/relationships/tags" Target="../tags/tag282.xml"/><Relationship Id="rId10" Type="http://schemas.openxmlformats.org/officeDocument/2006/relationships/oleObject" Target="../embeddings/oleObject32.bin"/><Relationship Id="rId4" Type="http://schemas.openxmlformats.org/officeDocument/2006/relationships/tags" Target="../tags/tag281.xml"/><Relationship Id="rId9"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288.xml"/><Relationship Id="rId7" Type="http://schemas.openxmlformats.org/officeDocument/2006/relationships/slideMaster" Target="../slideMasters/slideMaster3.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microsoft.com/office/2007/relationships/hdphoto" Target="../media/hdphoto1.wdp"/><Relationship Id="rId5" Type="http://schemas.openxmlformats.org/officeDocument/2006/relationships/tags" Target="../tags/tag290.xml"/><Relationship Id="rId10" Type="http://schemas.openxmlformats.org/officeDocument/2006/relationships/image" Target="../media/image8.png"/><Relationship Id="rId4" Type="http://schemas.openxmlformats.org/officeDocument/2006/relationships/tags" Target="../tags/tag289.xml"/><Relationship Id="rId9"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94.xml"/><Relationship Id="rId7" Type="http://schemas.openxmlformats.org/officeDocument/2006/relationships/image" Target="../media/image7.emf"/><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oleObject" Target="../embeddings/oleObject34.bin"/><Relationship Id="rId5" Type="http://schemas.openxmlformats.org/officeDocument/2006/relationships/slideMaster" Target="../slideMasters/slideMaster3.xml"/><Relationship Id="rId4" Type="http://schemas.openxmlformats.org/officeDocument/2006/relationships/tags" Target="../tags/tag295.xml"/><Relationship Id="rId9"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5.emf"/><Relationship Id="rId4" Type="http://schemas.openxmlformats.org/officeDocument/2006/relationships/oleObject" Target="../embeddings/oleObject36.bin"/></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image" Target="../media/image2.png"/><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10.emf"/><Relationship Id="rId5" Type="http://schemas.openxmlformats.org/officeDocument/2006/relationships/tags" Target="../tags/tag304.xml"/><Relationship Id="rId10" Type="http://schemas.openxmlformats.org/officeDocument/2006/relationships/oleObject" Target="../embeddings/oleObject37.bin"/><Relationship Id="rId4" Type="http://schemas.openxmlformats.org/officeDocument/2006/relationships/tags" Target="../tags/tag303.xml"/><Relationship Id="rId9"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5" Type="http://schemas.openxmlformats.org/officeDocument/2006/relationships/tags" Target="../tags/tag312.xml"/><Relationship Id="rId10" Type="http://schemas.openxmlformats.org/officeDocument/2006/relationships/image" Target="../media/image9.emf"/><Relationship Id="rId4" Type="http://schemas.openxmlformats.org/officeDocument/2006/relationships/tags" Target="../tags/tag311.xml"/><Relationship Id="rId9" Type="http://schemas.openxmlformats.org/officeDocument/2006/relationships/oleObject" Target="../embeddings/oleObject38.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image" Target="../media/image11.emf"/><Relationship Id="rId4" Type="http://schemas.openxmlformats.org/officeDocument/2006/relationships/oleObject" Target="../embeddings/oleObject39.bin"/></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82779505"/>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2" y="1623"/>
                        <a:ext cx="2159" cy="1619"/>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Georgia" panose="02040502050405020303" pitchFamily="18" charset="0"/>
              <a:ea typeface="+mj-ea"/>
              <a:cs typeface="+mj-cs"/>
              <a:sym typeface="Georgia" panose="02040502050405020303" pitchFamily="18" charset="0"/>
            </a:endParaRPr>
          </a:p>
        </p:txBody>
      </p:sp>
      <p:pic>
        <p:nvPicPr>
          <p:cNvPr id="6" name="Picture 5">
            <a:extLst>
              <a:ext uri="{FF2B5EF4-FFF2-40B4-BE49-F238E27FC236}">
                <a16:creationId xmlns:a16="http://schemas.microsoft.com/office/drawing/2014/main" id="{4EF3B99F-C0B1-429E-9B85-E02665C83815}"/>
              </a:ext>
            </a:extLst>
          </p:cNvPr>
          <p:cNvPicPr>
            <a:picLocks noChangeAspect="1"/>
          </p:cNvPicPr>
          <p:nvPr userDrawn="1"/>
        </p:nvPicPr>
        <p:blipFill rotWithShape="1">
          <a:blip r:embed="rId6"/>
          <a:srcRect l="293" r="1073" b="2347"/>
          <a:stretch/>
        </p:blipFill>
        <p:spPr bwMode="ltGray">
          <a:xfrm>
            <a:off x="0" y="-1"/>
            <a:ext cx="12192000" cy="6858001"/>
          </a:xfrm>
          <a:prstGeom prst="rect">
            <a:avLst/>
          </a:prstGeom>
        </p:spPr>
      </p:pic>
      <p:pic>
        <p:nvPicPr>
          <p:cNvPr id="8" name="Picture 7">
            <a:extLst>
              <a:ext uri="{FF2B5EF4-FFF2-40B4-BE49-F238E27FC236}">
                <a16:creationId xmlns:a16="http://schemas.microsoft.com/office/drawing/2014/main" id="{96F9AA41-69E3-488C-9D7A-1CFF78DD96A6}"/>
              </a:ext>
            </a:extLst>
          </p:cNvPr>
          <p:cNvPicPr>
            <a:picLocks noChangeAspect="1"/>
          </p:cNvPicPr>
          <p:nvPr userDrawn="1"/>
        </p:nvPicPr>
        <p:blipFill>
          <a:blip r:embed="rId7"/>
          <a:stretch>
            <a:fillRect/>
          </a:stretch>
        </p:blipFill>
        <p:spPr bwMode="ltGray">
          <a:xfrm>
            <a:off x="158750" y="317350"/>
            <a:ext cx="3953038" cy="931828"/>
          </a:xfrm>
          <a:prstGeom prst="rect">
            <a:avLst/>
          </a:prstGeom>
        </p:spPr>
      </p:pic>
      <p:sp>
        <p:nvSpPr>
          <p:cNvPr id="13314" name="Title"/>
          <p:cNvSpPr>
            <a:spLocks noGrp="1" noChangeArrowheads="1"/>
          </p:cNvSpPr>
          <p:nvPr userDrawn="1">
            <p:ph type="ctrTitle"/>
          </p:nvPr>
        </p:nvSpPr>
        <p:spPr bwMode="ltGray">
          <a:xfrm>
            <a:off x="337883" y="4522055"/>
            <a:ext cx="9011303" cy="492443"/>
          </a:xfrm>
          <a:prstGeom prst="rect">
            <a:avLst/>
          </a:prstGeom>
        </p:spPr>
        <p:txBody>
          <a:bodyPr anchor="ctr" anchorCtr="0"/>
          <a:lstStyle>
            <a:lvl1pPr algn="l">
              <a:defRPr lang="x-none" sz="3200" b="0" baseline="0">
                <a:solidFill>
                  <a:schemeClr val="bg2"/>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bwMode="ltGray">
          <a:xfrm>
            <a:off x="337883" y="5498475"/>
            <a:ext cx="9011303" cy="215444"/>
          </a:xfrm>
          <a:prstGeom prst="rect">
            <a:avLst/>
          </a:prstGeom>
        </p:spPr>
        <p:txBody>
          <a:bodyPr wrap="square">
            <a:spAutoFit/>
          </a:bodyPr>
          <a:lstStyle>
            <a:lvl1pPr algn="l">
              <a:defRPr lang="x-none" sz="1400" cap="none" baseline="0">
                <a:solidFill>
                  <a:schemeClr val="bg2"/>
                </a:solidFill>
                <a:latin typeface="+mn-lt"/>
                <a:ea typeface="+mn-ea"/>
              </a:defRPr>
            </a:lvl1pPr>
          </a:lstStyle>
          <a:p>
            <a:pPr lvl="0" latinLnBrk="0"/>
            <a:r>
              <a:rPr lang="en-US" noProof="0" dirty="0"/>
              <a:t>Click to edit Master subtitle style</a:t>
            </a:r>
            <a:endParaRPr lang="x-none" noProof="0" dirty="0"/>
          </a:p>
        </p:txBody>
      </p:sp>
      <p:sp>
        <p:nvSpPr>
          <p:cNvPr id="57" name="Document type" hidden="1"/>
          <p:cNvSpPr txBox="1">
            <a:spLocks noChangeArrowheads="1"/>
          </p:cNvSpPr>
          <p:nvPr userDrawn="1"/>
        </p:nvSpPr>
        <p:spPr bwMode="ltGray">
          <a:xfrm>
            <a:off x="337883" y="6282508"/>
            <a:ext cx="9011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l" eaLnBrk="0" hangingPunct="1">
              <a:defRPr lang="x-none"/>
            </a:pPr>
            <a:r>
              <a:rPr lang="x-none" sz="1400" baseline="0" noProof="0" dirty="0">
                <a:solidFill>
                  <a:schemeClr val="bg2"/>
                </a:solidFill>
                <a:latin typeface="+mn-lt"/>
              </a:rPr>
              <a:t>Document type | Date</a:t>
            </a:r>
          </a:p>
        </p:txBody>
      </p:sp>
      <p:sp>
        <p:nvSpPr>
          <p:cNvPr id="11" name="Rectangle 10">
            <a:extLst>
              <a:ext uri="{FF2B5EF4-FFF2-40B4-BE49-F238E27FC236}">
                <a16:creationId xmlns:a16="http://schemas.microsoft.com/office/drawing/2014/main" id="{389911FD-8760-4CFE-914D-891405572AE5}"/>
              </a:ext>
            </a:extLst>
          </p:cNvPr>
          <p:cNvSpPr/>
          <p:nvPr userDrawn="1"/>
        </p:nvSpPr>
        <p:spPr bwMode="ltGray">
          <a:xfrm>
            <a:off x="337884" y="4185780"/>
            <a:ext cx="9011303"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solidFill>
                <a:schemeClr val="tx1"/>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87421666-3D25-400E-9658-15DF8C907B58}"/>
              </a:ext>
            </a:extLst>
          </p:cNvPr>
          <p:cNvSpPr/>
          <p:nvPr userDrawn="1"/>
        </p:nvSpPr>
        <p:spPr bwMode="ltGray">
          <a:xfrm>
            <a:off x="337884" y="5315056"/>
            <a:ext cx="9011303"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485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F9F00-4ADA-4FAE-A041-BC51934DB6DD}"/>
              </a:ext>
            </a:extLst>
          </p:cNvPr>
          <p:cNvSpPr>
            <a:spLocks noGrp="1"/>
          </p:cNvSpPr>
          <p:nvPr>
            <p:ph type="dt" sz="half" idx="10"/>
          </p:nvPr>
        </p:nvSpPr>
        <p:spPr/>
        <p:txBody>
          <a:bodyPr/>
          <a:lstStyle/>
          <a:p>
            <a:fld id="{737DC9C4-AB8E-4DC5-94D5-D229DB5166DE}" type="datetimeFigureOut">
              <a:rPr lang="en-US" smtClean="0"/>
              <a:t>6/15/2021</a:t>
            </a:fld>
            <a:endParaRPr lang="en-US"/>
          </a:p>
        </p:txBody>
      </p:sp>
      <p:sp>
        <p:nvSpPr>
          <p:cNvPr id="3" name="Footer Placeholder 2">
            <a:extLst>
              <a:ext uri="{FF2B5EF4-FFF2-40B4-BE49-F238E27FC236}">
                <a16:creationId xmlns:a16="http://schemas.microsoft.com/office/drawing/2014/main" id="{FEB9645F-A1F2-48F9-AB4D-D6DD124B2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3EC3F-0A5B-483E-99D8-C9423137AB59}"/>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391207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dirty="0"/>
              <a:t>Click to edit Master title style</a:t>
            </a:r>
          </a:p>
        </p:txBody>
      </p:sp>
      <p:sp>
        <p:nvSpPr>
          <p:cNvPr id="16" name="Content Placeholder 2"/>
          <p:cNvSpPr>
            <a:spLocks noGrp="1"/>
          </p:cNvSpPr>
          <p:nvPr>
            <p:ph sz="half" idx="1" hasCustomPrompt="1"/>
          </p:nvPr>
        </p:nvSpPr>
        <p:spPr>
          <a:xfrm>
            <a:off x="609600" y="2006618"/>
            <a:ext cx="5384800" cy="779765"/>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7"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19"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391036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63653702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7CB94D-64D5-439C-B3A5-15B389E44AB0}"/>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800" b="0" i="0" baseline="0" dirty="0" err="1">
              <a:solidFill>
                <a:schemeClr val="bg1"/>
              </a:solidFill>
              <a:latin typeface="Georgia" panose="02040502050405020303" pitchFamily="18" charset="0"/>
              <a:ea typeface="+mj-ea"/>
              <a:cs typeface="+mj-cs"/>
              <a:sym typeface="Georgia" panose="02040502050405020303" pitchFamily="18" charset="0"/>
            </a:endParaRPr>
          </a:p>
        </p:txBody>
      </p:sp>
      <p:pic>
        <p:nvPicPr>
          <p:cNvPr id="23" name="Picture 22">
            <a:extLst>
              <a:ext uri="{FF2B5EF4-FFF2-40B4-BE49-F238E27FC236}">
                <a16:creationId xmlns:a16="http://schemas.microsoft.com/office/drawing/2014/main" id="{4092DEF5-0FB7-45CB-A16B-82CFAA3FC0B4}"/>
              </a:ext>
            </a:extLst>
          </p:cNvPr>
          <p:cNvPicPr>
            <a:picLocks noChangeAspect="1"/>
          </p:cNvPicPr>
          <p:nvPr userDrawn="1"/>
        </p:nvPicPr>
        <p:blipFill rotWithShape="1">
          <a:blip r:embed="rId9"/>
          <a:srcRect l="293" r="1073" b="2347"/>
          <a:stretch/>
        </p:blipFill>
        <p:spPr bwMode="ltGray">
          <a:xfrm>
            <a:off x="0" y="-1"/>
            <a:ext cx="12192000" cy="6858001"/>
          </a:xfrm>
          <a:prstGeom prst="rect">
            <a:avLst/>
          </a:prstGeom>
        </p:spPr>
      </p:pic>
      <p:sp>
        <p:nvSpPr>
          <p:cNvPr id="24" name="Rectangle 23">
            <a:extLst>
              <a:ext uri="{FF2B5EF4-FFF2-40B4-BE49-F238E27FC236}">
                <a16:creationId xmlns:a16="http://schemas.microsoft.com/office/drawing/2014/main" id="{25A69EFE-4CCD-4F1B-9E66-1EC4E56059DE}"/>
              </a:ext>
            </a:extLst>
          </p:cNvPr>
          <p:cNvSpPr>
            <a:spLocks/>
          </p:cNvSpPr>
          <p:nvPr userDrawn="1"/>
        </p:nvSpPr>
        <p:spPr bwMode="ltGray">
          <a:xfrm>
            <a:off x="551942" y="4096170"/>
            <a:ext cx="8797247"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sz="1600">
              <a:solidFill>
                <a:schemeClr val="tx1"/>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E87947F6-34EB-4BAC-B5E6-6E3A1E914D57}"/>
              </a:ext>
            </a:extLst>
          </p:cNvPr>
          <p:cNvSpPr>
            <a:spLocks/>
          </p:cNvSpPr>
          <p:nvPr userDrawn="1"/>
        </p:nvSpPr>
        <p:spPr bwMode="ltGray">
          <a:xfrm>
            <a:off x="551942" y="5404669"/>
            <a:ext cx="8797247"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sz="1600">
              <a:solidFill>
                <a:schemeClr val="tx1"/>
              </a:solidFill>
              <a:latin typeface="Cambria" panose="02040503050406030204" pitchFamily="18" charset="0"/>
              <a:ea typeface="Cambria" panose="02040503050406030204" pitchFamily="18" charset="0"/>
            </a:endParaRPr>
          </a:p>
        </p:txBody>
      </p:sp>
      <p:sp>
        <p:nvSpPr>
          <p:cNvPr id="26" name="Documenttype">
            <a:extLst>
              <a:ext uri="{FF2B5EF4-FFF2-40B4-BE49-F238E27FC236}">
                <a16:creationId xmlns:a16="http://schemas.microsoft.com/office/drawing/2014/main" id="{24E78EC1-B4A2-42C9-A8F8-8D016970D26C}"/>
              </a:ext>
            </a:extLst>
          </p:cNvPr>
          <p:cNvSpPr>
            <a:spLocks noGrp="1"/>
          </p:cNvSpPr>
          <p:nvPr>
            <p:ph type="body" sz="quarter" idx="13" hasCustomPrompt="1"/>
            <p:custDataLst>
              <p:tags r:id="rId3"/>
            </p:custDataLst>
          </p:nvPr>
        </p:nvSpPr>
        <p:spPr>
          <a:xfrm>
            <a:off x="551942" y="6029263"/>
            <a:ext cx="879724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dirty="0">
                <a:solidFill>
                  <a:schemeClr val="tx1"/>
                </a:solidFill>
              </a:defRPr>
            </a:lvl1pPr>
          </a:lstStyle>
          <a:p>
            <a:pPr lvl="0">
              <a:buNone/>
            </a:pPr>
            <a:r>
              <a:rPr lang="en-US" dirty="0"/>
              <a:t>Edit date or title/role</a:t>
            </a:r>
          </a:p>
        </p:txBody>
      </p:sp>
      <p:sp>
        <p:nvSpPr>
          <p:cNvPr id="27" name="Subtitle">
            <a:extLst>
              <a:ext uri="{FF2B5EF4-FFF2-40B4-BE49-F238E27FC236}">
                <a16:creationId xmlns:a16="http://schemas.microsoft.com/office/drawing/2014/main" id="{99886D4A-5052-44B9-9713-B94B34EE6717}"/>
              </a:ext>
            </a:extLst>
          </p:cNvPr>
          <p:cNvSpPr>
            <a:spLocks noGrp="1"/>
          </p:cNvSpPr>
          <p:nvPr>
            <p:ph type="subTitle" idx="1"/>
            <p:custDataLst>
              <p:tags r:id="rId4"/>
            </p:custDataLst>
          </p:nvPr>
        </p:nvSpPr>
        <p:spPr>
          <a:xfrm>
            <a:off x="551942" y="5577786"/>
            <a:ext cx="879724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000" dirty="0">
                <a:solidFill>
                  <a:schemeClr val="tx1"/>
                </a:solidFill>
              </a:defRPr>
            </a:lvl1pPr>
          </a:lstStyle>
          <a:p>
            <a:pPr lvl="0">
              <a:buNone/>
            </a:pPr>
            <a:r>
              <a:rPr lang="en-US" dirty="0"/>
              <a:t>Click to edit Master subtitle style</a:t>
            </a:r>
          </a:p>
        </p:txBody>
      </p:sp>
      <p:sp>
        <p:nvSpPr>
          <p:cNvPr id="28" name="Title">
            <a:extLst>
              <a:ext uri="{FF2B5EF4-FFF2-40B4-BE49-F238E27FC236}">
                <a16:creationId xmlns:a16="http://schemas.microsoft.com/office/drawing/2014/main" id="{3867792D-3DDE-4B42-9AF9-9E30A30F7D13}"/>
              </a:ext>
            </a:extLst>
          </p:cNvPr>
          <p:cNvSpPr>
            <a:spLocks noGrp="1"/>
          </p:cNvSpPr>
          <p:nvPr>
            <p:ph type="title"/>
            <p:custDataLst>
              <p:tags r:id="rId5"/>
            </p:custDataLst>
          </p:nvPr>
        </p:nvSpPr>
        <p:spPr>
          <a:xfrm>
            <a:off x="551942" y="4480890"/>
            <a:ext cx="8797247" cy="58477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defRPr lang="en-US" sz="3800" dirty="0">
                <a:solidFill>
                  <a:schemeClr val="tx1"/>
                </a:solidFill>
              </a:defRPr>
            </a:lvl1pPr>
          </a:lstStyle>
          <a:p>
            <a:pPr lvl="0"/>
            <a:r>
              <a:rPr lang="en-US" dirty="0"/>
              <a:t>Click to edit Master title style</a:t>
            </a:r>
          </a:p>
        </p:txBody>
      </p:sp>
      <p:pic>
        <p:nvPicPr>
          <p:cNvPr id="29" name="Picture 28">
            <a:extLst>
              <a:ext uri="{FF2B5EF4-FFF2-40B4-BE49-F238E27FC236}">
                <a16:creationId xmlns:a16="http://schemas.microsoft.com/office/drawing/2014/main" id="{DA675D91-4DB4-4D46-BC7E-5321C5867A51}"/>
              </a:ext>
            </a:extLst>
          </p:cNvPr>
          <p:cNvPicPr>
            <a:picLocks noChangeAspect="1"/>
          </p:cNvPicPr>
          <p:nvPr userDrawn="1"/>
        </p:nvPicPr>
        <p:blipFill>
          <a:blip r:embed="rId10"/>
          <a:stretch>
            <a:fillRect/>
          </a:stretch>
        </p:blipFill>
        <p:spPr bwMode="ltGray">
          <a:xfrm>
            <a:off x="416470" y="317351"/>
            <a:ext cx="3953039" cy="931828"/>
          </a:xfrm>
          <a:prstGeom prst="rect">
            <a:avLst/>
          </a:prstGeom>
        </p:spPr>
      </p:pic>
    </p:spTree>
    <p:extLst>
      <p:ext uri="{BB962C8B-B14F-4D97-AF65-F5344CB8AC3E}">
        <p14:creationId xmlns:p14="http://schemas.microsoft.com/office/powerpoint/2010/main" val="19241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94321703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3"/>
            <a:ext cx="11082528" cy="384721"/>
          </a:xfrm>
        </p:spPr>
        <p:txBody>
          <a:bodyPr vert="horz" wrap="square" lIns="0" tIns="0" rIns="0" bIns="0" rtlCol="0" anchor="t" anchorCtr="0">
            <a:sp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591914"/>
            <a:ext cx="11082528" cy="276999"/>
          </a:xfrm>
          <a:prstGeom prst="rect">
            <a:avLst/>
          </a:prstGeom>
        </p:spPr>
        <p:txBody>
          <a:bodyPr vert="horz" wrap="square" lIns="0" tIns="0" rIns="0" bIns="0" rtlCol="0">
            <a:spAutoFit/>
          </a:bodyPr>
          <a:lstStyle>
            <a:lvl1pPr>
              <a:defRPr lang="en-US" sz="1800" b="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lvl="0" algn="r" defTabSz="610729" fontAlgn="auto">
              <a:spcBef>
                <a:spcPts val="0"/>
              </a:spcBef>
              <a:spcAft>
                <a:spcPts val="0"/>
              </a:spcAft>
            </a:pPr>
            <a:fld id="{4ABDCABE-3F10-B64C-92F1-862014417034}" type="slidenum">
              <a:rPr lang="en-US" sz="900" b="0" smtClean="0">
                <a:solidFill>
                  <a:schemeClr val="tx1"/>
                </a:solidFill>
                <a:cs typeface="Arial" panose="020B0604020202020204" pitchFamily="34" charset="0"/>
              </a:rPr>
              <a:pPr lvl="0" algn="r" defTabSz="610729" fontAlgn="auto">
                <a:spcBef>
                  <a:spcPts val="0"/>
                </a:spcBef>
                <a:spcAft>
                  <a:spcPts val="0"/>
                </a:spcAft>
              </a:pPr>
              <a:t>‹#›</a:t>
            </a:fld>
            <a:endParaRPr lang="en-US" sz="900" b="0" dirty="0">
              <a:solidFill>
                <a:schemeClr val="tx1"/>
              </a:solidFill>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solidFill>
                  <a:schemeClr val="bg2"/>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solidFill>
                  <a:schemeClr val="tx1"/>
                </a:solidFill>
              </a:rPr>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66474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77760016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861775"/>
          </a:xfrm>
          <a:prstGeom prst="rect">
            <a:avLst/>
          </a:prstGeom>
        </p:spPr>
        <p:txBody>
          <a:bodyPr anchor="t">
            <a:noAutofit/>
          </a:bodyPr>
          <a:lstStyle>
            <a:lvl1pPr>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664322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30372836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1"/>
            <a:ext cx="5065776" cy="769441"/>
          </a:xfrm>
          <a:prstGeom prst="rect">
            <a:avLst/>
          </a:prstGeom>
        </p:spPr>
        <p:txBody>
          <a:bodyPr rIns="365760" anchor="ctr">
            <a:noAutofit/>
          </a:bodyPr>
          <a:lstStyle>
            <a:lvl1pPr>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814732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94115010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9"/>
            <a:ext cx="11082528" cy="677108"/>
          </a:xfrm>
        </p:spPr>
        <p:txBody>
          <a:bodyPr anchor="b">
            <a:noAutofit/>
          </a:bodyPr>
          <a:lstStyle>
            <a:lvl1pPr>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749425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346490017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30"/>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1"/>
            <a:ext cx="9180576" cy="276999"/>
          </a:xfrm>
          <a:prstGeom prst="rect">
            <a:avLst/>
          </a:prstGeom>
        </p:spPr>
        <p:txBody>
          <a:bodyPr wrap="square">
            <a:noAutofit/>
          </a:bodyPr>
          <a:lstStyle>
            <a:lvl1pPr marL="0" indent="0" algn="l">
              <a:buNone/>
              <a:defRPr sz="18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58526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66594304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800"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70"/>
            <a:ext cx="2514600" cy="769441"/>
          </a:xfrm>
        </p:spPr>
        <p:txBody>
          <a:bodyPr anchor="b">
            <a:noAutofit/>
          </a:bodyPr>
          <a:lstStyle>
            <a:lvl1pPr>
              <a:defRPr>
                <a:solidFill>
                  <a:schemeClr val="bg1"/>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5"/>
            <a:ext cx="2514600" cy="553999"/>
          </a:xfrm>
          <a:prstGeom prst="rect">
            <a:avLst/>
          </a:prstGeom>
        </p:spPr>
        <p:txBody>
          <a:bodyPr wrap="square">
            <a:spAutoFit/>
          </a:bodyPr>
          <a:lstStyle>
            <a:lvl1pPr marL="0" indent="0" algn="l">
              <a:buNone/>
              <a:defRPr sz="1800" b="0">
                <a:solidFill>
                  <a:schemeClr val="bg2"/>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7" y="41598"/>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8D3B78C4-5302-42F7-8A0A-EFDF31F991FC}"/>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314149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99731989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800"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70"/>
            <a:ext cx="3465576" cy="769441"/>
          </a:xfrm>
          <a:prstGeom prst="rect">
            <a:avLst/>
          </a:prstGeom>
        </p:spPr>
        <p:txBody>
          <a:bodyPr wrap="square" anchor="b">
            <a:noAutofit/>
          </a:bodyPr>
          <a:lstStyle>
            <a:lvl1pPr algn="l">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7" y="3659646"/>
            <a:ext cx="3465575" cy="276999"/>
          </a:xfrm>
          <a:prstGeom prst="rect">
            <a:avLst/>
          </a:prstGeom>
        </p:spPr>
        <p:txBody>
          <a:bodyPr wrap="square">
            <a:spAutoFit/>
          </a:bodyPr>
          <a:lstStyle>
            <a:lvl1pPr marL="0" indent="0" algn="l">
              <a:buNone/>
              <a:defRPr sz="1800" b="0">
                <a:solidFill>
                  <a:schemeClr val="bg2"/>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7" y="41598"/>
            <a:ext cx="3465575"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2E0E177A-E24D-4916-A6EE-27C5B8CDDC5A}"/>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10602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655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cNvSpPr>
            <a:spLocks noGrp="1"/>
          </p:cNvSpPr>
          <p:nvPr>
            <p:ph type="title"/>
          </p:nvPr>
        </p:nvSpPr>
        <p:spPr bwMode="gray"/>
        <p:txBody>
          <a:bodyPr/>
          <a:lstStyle/>
          <a:p>
            <a:r>
              <a:rPr lang="en-US"/>
              <a:t>Click to edit Master title style</a:t>
            </a:r>
            <a:endParaRPr lang="x-none" dirty="0"/>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dirty="0">
              <a:solidFill>
                <a:schemeClr val="accent6"/>
              </a:solidFill>
              <a:latin typeface="+mn-lt"/>
              <a:ea typeface="+mn-ea"/>
            </a:endParaRPr>
          </a:p>
        </p:txBody>
      </p:sp>
    </p:spTree>
    <p:extLst>
      <p:ext uri="{BB962C8B-B14F-4D97-AF65-F5344CB8AC3E}">
        <p14:creationId xmlns:p14="http://schemas.microsoft.com/office/powerpoint/2010/main" val="1806393017"/>
      </p:ext>
    </p:extLst>
  </p:cSld>
  <p:clrMapOvr>
    <a:masterClrMapping/>
  </p:clrMapOvr>
  <p:extLst>
    <p:ext uri="{DCECCB84-F9BA-43D5-87BE-67443E8EF086}">
      <p15:sldGuideLst xmlns:p15="http://schemas.microsoft.com/office/powerpoint/2012/main">
        <p15:guide id="1" pos="7489" userDrawn="1">
          <p15:clr>
            <a:srgbClr val="F26B43"/>
          </p15:clr>
        </p15:guide>
        <p15:guide id="2" pos="101" userDrawn="1">
          <p15:clr>
            <a:srgbClr val="F26B43"/>
          </p15:clr>
        </p15:guide>
        <p15:guide id="3" orient="horz" pos="701" userDrawn="1">
          <p15:clr>
            <a:srgbClr val="F26B43"/>
          </p15:clr>
        </p15:guide>
        <p15:guide id="4" orient="horz" pos="3991"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09181762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80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3"/>
            <a:ext cx="5065776" cy="384721"/>
          </a:xfrm>
        </p:spPr>
        <p:txBody>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591914"/>
            <a:ext cx="5065776" cy="276999"/>
          </a:xfrm>
          <a:prstGeom prst="rect">
            <a:avLst/>
          </a:prstGeom>
        </p:spPr>
        <p:txBody>
          <a:bodyPr wrap="square">
            <a:spAutoFit/>
          </a:bodyPr>
          <a:lstStyle>
            <a:lvl1pPr marL="0" indent="0" algn="l">
              <a:buNone/>
              <a:defRPr sz="1800" b="0">
                <a:solidFill>
                  <a:sysClr val="windowText" lastClr="00000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14BA08B3-5766-4CD4-A6CE-B3DB99F89CB0}"/>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150095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5584964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3"/>
            <a:ext cx="6967728" cy="384721"/>
          </a:xfrm>
        </p:spPr>
        <p:txBody>
          <a:bodyPr/>
          <a:lstStyle>
            <a:lvl1pPr>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800"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591914"/>
            <a:ext cx="6967728" cy="276999"/>
          </a:xfrm>
          <a:prstGeom prst="rect">
            <a:avLst/>
          </a:prstGeom>
        </p:spPr>
        <p:txBody>
          <a:bodyPr wrap="square">
            <a:spAutoFit/>
          </a:bodyPr>
          <a:lstStyle>
            <a:lvl1pPr marL="0" indent="0" algn="l">
              <a:buNone/>
              <a:defRPr sz="1800" b="0">
                <a:solidFill>
                  <a:sysClr val="windowText" lastClr="00000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7" y="661398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49D37979-19C3-4BF2-BED6-F5A12FAE7FA4}"/>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1511645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0304053"/>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F05418DB-2F6D-4E1E-889F-DE7C7630E9DF}"/>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29"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Arial"/>
                <a:ea typeface="+mn-ea"/>
                <a:cs typeface="Arial" panose="020B0604020202020204" pitchFamily="34" charset="0"/>
              </a:rPr>
              <a:pPr marL="0" marR="0" lvl="0" indent="0" algn="r" defTabSz="610729"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3"/>
            <a:ext cx="7918704" cy="384721"/>
          </a:xfrm>
        </p:spPr>
        <p:txBody>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591914"/>
            <a:ext cx="7918704" cy="276999"/>
          </a:xfrm>
          <a:prstGeom prst="rect">
            <a:avLst/>
          </a:prstGeom>
        </p:spPr>
        <p:txBody>
          <a:bodyPr wrap="square">
            <a:spAutoFit/>
          </a:bodyPr>
          <a:lstStyle>
            <a:lvl1pPr marL="0" indent="0" algn="l">
              <a:buNone/>
              <a:defRPr sz="1800" b="0">
                <a:solidFill>
                  <a:sysClr val="windowText" lastClr="00000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solidFill>
                  <a:schemeClr val="bg2"/>
                </a:solidFill>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0E52EBA3-828F-4324-9BEA-34F6753AEDA5}"/>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2539056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426171124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9" name="Rectangle 8">
            <a:extLst>
              <a:ext uri="{FF2B5EF4-FFF2-40B4-BE49-F238E27FC236}">
                <a16:creationId xmlns:a16="http://schemas.microsoft.com/office/drawing/2014/main" id="{01D81485-C77B-49AD-9C1B-3F35955690FC}"/>
              </a:ext>
            </a:extLst>
          </p:cNvPr>
          <p:cNvSpPr/>
          <p:nvPr userDrawn="1"/>
        </p:nvSpPr>
        <p:spPr bwMode="ltGray">
          <a:xfrm>
            <a:off x="0" y="6550225"/>
            <a:ext cx="12192000" cy="30777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Rectangle 10">
            <a:extLst>
              <a:ext uri="{FF2B5EF4-FFF2-40B4-BE49-F238E27FC236}">
                <a16:creationId xmlns:a16="http://schemas.microsoft.com/office/drawing/2014/main" id="{14AF97C0-B7B7-4653-9549-74D672778098}"/>
              </a:ext>
            </a:extLst>
          </p:cNvPr>
          <p:cNvSpPr/>
          <p:nvPr userDrawn="1"/>
        </p:nvSpPr>
        <p:spPr bwMode="ltGray">
          <a:xfrm flipV="1">
            <a:off x="0" y="6782662"/>
            <a:ext cx="12192000"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2" name="Picture 11">
            <a:extLst>
              <a:ext uri="{FF2B5EF4-FFF2-40B4-BE49-F238E27FC236}">
                <a16:creationId xmlns:a16="http://schemas.microsoft.com/office/drawing/2014/main" id="{93DC470D-159E-4F55-BD52-BE87CDE76E08}"/>
              </a:ext>
            </a:extLst>
          </p:cNvPr>
          <p:cNvPicPr>
            <a:picLocks noChangeAspect="1"/>
          </p:cNvPicPr>
          <p:nvPr userDrawn="1"/>
        </p:nvPicPr>
        <p:blipFill>
          <a:blip r:embed="rId10">
            <a:clrChange>
              <a:clrFrom>
                <a:srgbClr val="FFFFFF"/>
              </a:clrFrom>
              <a:clrTo>
                <a:srgbClr val="FFFFFF">
                  <a:alpha val="0"/>
                </a:srgbClr>
              </a:clrTo>
            </a:clrChange>
            <a:biLevel thresh="25000"/>
            <a:extLst>
              <a:ext uri="{BEBA8EAE-BF5A-486C-A8C5-ECC9F3942E4B}">
                <a14:imgProps xmlns:a14="http://schemas.microsoft.com/office/drawing/2010/main">
                  <a14:imgLayer r:embed="rId11">
                    <a14:imgEffect>
                      <a14:brightnessContrast bright="50000"/>
                    </a14:imgEffect>
                  </a14:imgLayer>
                </a14:imgProps>
              </a:ext>
            </a:extLst>
          </a:blip>
          <a:stretch>
            <a:fillRect/>
          </a:stretch>
        </p:blipFill>
        <p:spPr bwMode="ltGray">
          <a:xfrm>
            <a:off x="9942347" y="6112991"/>
            <a:ext cx="1804988" cy="425480"/>
          </a:xfrm>
          <a:prstGeom prst="rect">
            <a:avLst/>
          </a:prstGeom>
        </p:spPr>
      </p:pic>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3"/>
            <a:ext cx="11082528" cy="384721"/>
          </a:xfrm>
        </p:spPr>
        <p:txBody>
          <a:bodyPr>
            <a:sp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09507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366916081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1C86DE1-FF04-4F20-8248-B22BEF077397}"/>
              </a:ext>
            </a:extLst>
          </p:cNvPr>
          <p:cNvSpPr/>
          <p:nvPr userDrawn="1"/>
        </p:nvSpPr>
        <p:spPr bwMode="ltGray">
          <a:xfrm>
            <a:off x="0" y="6550225"/>
            <a:ext cx="12192000" cy="30777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Rectangle 8">
            <a:extLst>
              <a:ext uri="{FF2B5EF4-FFF2-40B4-BE49-F238E27FC236}">
                <a16:creationId xmlns:a16="http://schemas.microsoft.com/office/drawing/2014/main" id="{5F18502A-0277-4B10-8CA4-0E4A73E21A3D}"/>
              </a:ext>
            </a:extLst>
          </p:cNvPr>
          <p:cNvSpPr/>
          <p:nvPr userDrawn="1"/>
        </p:nvSpPr>
        <p:spPr bwMode="ltGray">
          <a:xfrm flipV="1">
            <a:off x="0" y="6782662"/>
            <a:ext cx="12192000"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0" name="Picture 9">
            <a:extLst>
              <a:ext uri="{FF2B5EF4-FFF2-40B4-BE49-F238E27FC236}">
                <a16:creationId xmlns:a16="http://schemas.microsoft.com/office/drawing/2014/main" id="{99A0E477-6278-427B-801E-87C58AA77CD6}"/>
              </a:ext>
            </a:extLst>
          </p:cNvPr>
          <p:cNvPicPr>
            <a:picLocks noChangeAspect="1"/>
          </p:cNvPicPr>
          <p:nvPr userDrawn="1"/>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brightnessContrast bright="50000"/>
                    </a14:imgEffect>
                  </a14:imgLayer>
                </a14:imgProps>
              </a:ext>
            </a:extLst>
          </a:blip>
          <a:stretch>
            <a:fillRect/>
          </a:stretch>
        </p:blipFill>
        <p:spPr bwMode="ltGray">
          <a:xfrm>
            <a:off x="9942347" y="6112991"/>
            <a:ext cx="1804988" cy="425480"/>
          </a:xfrm>
          <a:prstGeom prst="rect">
            <a:avLst/>
          </a:prstGeom>
        </p:spPr>
      </p:pic>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864871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383362290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6" y="661398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pic>
        <p:nvPicPr>
          <p:cNvPr id="5" name="Picture 4">
            <a:extLst>
              <a:ext uri="{FF2B5EF4-FFF2-40B4-BE49-F238E27FC236}">
                <a16:creationId xmlns:a16="http://schemas.microsoft.com/office/drawing/2014/main" id="{A7778A7A-7F9B-4D14-83A2-047CBFBF3271}"/>
              </a:ext>
            </a:extLst>
          </p:cNvPr>
          <p:cNvPicPr>
            <a:picLocks noChangeAspect="1"/>
          </p:cNvPicPr>
          <p:nvPr userDrawn="1"/>
        </p:nvPicPr>
        <p:blipFill>
          <a:blip r:embed="rId6">
            <a:clrChange>
              <a:clrFrom>
                <a:srgbClr val="FFFFFF"/>
              </a:clrFrom>
              <a:clrTo>
                <a:srgbClr val="FFFFFF">
                  <a:alpha val="0"/>
                </a:srgbClr>
              </a:clrTo>
            </a:clrChange>
            <a:biLevel thresh="25000"/>
            <a:extLst>
              <a:ext uri="{BEBA8EAE-BF5A-486C-A8C5-ECC9F3942E4B}">
                <a14:imgProps xmlns:a14="http://schemas.microsoft.com/office/drawing/2010/main">
                  <a14:imgLayer r:embed="rId7">
                    <a14:imgEffect>
                      <a14:brightnessContrast bright="50000"/>
                    </a14:imgEffect>
                  </a14:imgLayer>
                </a14:imgProps>
              </a:ext>
            </a:extLst>
          </a:blip>
          <a:stretch>
            <a:fillRect/>
          </a:stretch>
        </p:blipFill>
        <p:spPr bwMode="ltGray">
          <a:xfrm>
            <a:off x="4275667" y="2999903"/>
            <a:ext cx="3640667" cy="858195"/>
          </a:xfrm>
          <a:prstGeom prst="rect">
            <a:avLst/>
          </a:prstGeom>
        </p:spPr>
      </p:pic>
    </p:spTree>
    <p:extLst>
      <p:ext uri="{BB962C8B-B14F-4D97-AF65-F5344CB8AC3E}">
        <p14:creationId xmlns:p14="http://schemas.microsoft.com/office/powerpoint/2010/main" val="2505680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4358387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2"/>
            </p:custDataLst>
          </p:nvPr>
        </p:nvSpPr>
        <p:spPr>
          <a:xfrm>
            <a:off x="1" y="1"/>
            <a:ext cx="158751" cy="15875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cNvSpPr>
            <a:spLocks noGrp="1"/>
          </p:cNvSpPr>
          <p:nvPr>
            <p:ph type="title"/>
          </p:nvPr>
        </p:nvSpPr>
        <p:spPr bwMode="gray"/>
        <p:txBody>
          <a:bodyPr/>
          <a:lstStyle/>
          <a:p>
            <a:r>
              <a:rPr lang="en-US"/>
              <a:t>Click to edit Master title style</a:t>
            </a:r>
            <a:endParaRPr lang="x-none" dirty="0"/>
          </a:p>
        </p:txBody>
      </p:sp>
      <p:sp>
        <p:nvSpPr>
          <p:cNvPr id="5" name="doc id" hidden="1"/>
          <p:cNvSpPr>
            <a:spLocks noChangeArrowheads="1"/>
          </p:cNvSpPr>
          <p:nvPr userDrawn="1"/>
        </p:nvSpPr>
        <p:spPr bwMode="gray">
          <a:xfrm flipH="1">
            <a:off x="10658004"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7996"/>
            <a:endParaRPr lang="x-none" sz="612" baseline="0" noProof="0" dirty="0">
              <a:solidFill>
                <a:schemeClr val="accent6"/>
              </a:solidFill>
              <a:latin typeface="+mn-lt"/>
              <a:ea typeface="+mn-ea"/>
            </a:endParaRPr>
          </a:p>
        </p:txBody>
      </p:sp>
    </p:spTree>
    <p:extLst>
      <p:ext uri="{BB962C8B-B14F-4D97-AF65-F5344CB8AC3E}">
        <p14:creationId xmlns:p14="http://schemas.microsoft.com/office/powerpoint/2010/main" val="697898428"/>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8975485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6"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2D668F04-7049-40BA-8D63-D8BBB6921318}"/>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3"/>
            <a:ext cx="6967728" cy="384721"/>
          </a:xfrm>
        </p:spPr>
        <p:txBody>
          <a:bodyPr>
            <a:spAutoFit/>
          </a:body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5F3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sz="1800"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6" y="6597459"/>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91914"/>
            <a:ext cx="6967728" cy="276999"/>
          </a:xfrm>
          <a:prstGeom prst="rect">
            <a:avLst/>
          </a:prstGeom>
        </p:spPr>
        <p:txBody>
          <a:bodyPr wrap="square">
            <a:spAutoFit/>
          </a:bodyPr>
          <a:lstStyle>
            <a:lvl1pPr marL="0" indent="0" algn="l">
              <a:buNone/>
              <a:defRPr sz="18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7" y="661398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solidFill>
                  <a:schemeClr val="bg2"/>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3" name="Picture 12">
            <a:extLst>
              <a:ext uri="{FF2B5EF4-FFF2-40B4-BE49-F238E27FC236}">
                <a16:creationId xmlns:a16="http://schemas.microsoft.com/office/drawing/2014/main" id="{EB9A6AC5-03F0-4178-9B0C-DD8964FA458A}"/>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3309242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833139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7CB94D-64D5-439C-B3A5-15B389E44AB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800" b="0" i="0" baseline="0" dirty="0" err="1">
              <a:solidFill>
                <a:schemeClr val="bg1"/>
              </a:solidFill>
              <a:latin typeface="Georgia" panose="02040502050405020303" pitchFamily="18" charset="0"/>
              <a:ea typeface="+mj-ea"/>
              <a:cs typeface="+mj-cs"/>
              <a:sym typeface="Georgia" panose="02040502050405020303" pitchFamily="18" charset="0"/>
            </a:endParaRPr>
          </a:p>
        </p:txBody>
      </p:sp>
      <p:pic>
        <p:nvPicPr>
          <p:cNvPr id="23" name="Picture 22">
            <a:extLst>
              <a:ext uri="{FF2B5EF4-FFF2-40B4-BE49-F238E27FC236}">
                <a16:creationId xmlns:a16="http://schemas.microsoft.com/office/drawing/2014/main" id="{4092DEF5-0FB7-45CB-A16B-82CFAA3FC0B4}"/>
              </a:ext>
            </a:extLst>
          </p:cNvPr>
          <p:cNvPicPr>
            <a:picLocks noChangeAspect="1"/>
          </p:cNvPicPr>
          <p:nvPr userDrawn="1"/>
        </p:nvPicPr>
        <p:blipFill rotWithShape="1">
          <a:blip r:embed="rId9"/>
          <a:srcRect l="293" r="1073" b="2347"/>
          <a:stretch/>
        </p:blipFill>
        <p:spPr bwMode="ltGray">
          <a:xfrm>
            <a:off x="0" y="-1"/>
            <a:ext cx="12192000" cy="6858001"/>
          </a:xfrm>
          <a:prstGeom prst="rect">
            <a:avLst/>
          </a:prstGeom>
        </p:spPr>
      </p:pic>
      <p:sp>
        <p:nvSpPr>
          <p:cNvPr id="24" name="Rectangle 23">
            <a:extLst>
              <a:ext uri="{FF2B5EF4-FFF2-40B4-BE49-F238E27FC236}">
                <a16:creationId xmlns:a16="http://schemas.microsoft.com/office/drawing/2014/main" id="{25A69EFE-4CCD-4F1B-9E66-1EC4E56059DE}"/>
              </a:ext>
            </a:extLst>
          </p:cNvPr>
          <p:cNvSpPr>
            <a:spLocks/>
          </p:cNvSpPr>
          <p:nvPr userDrawn="1"/>
        </p:nvSpPr>
        <p:spPr bwMode="ltGray">
          <a:xfrm>
            <a:off x="551942" y="4096169"/>
            <a:ext cx="8797246"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sz="1600">
              <a:solidFill>
                <a:schemeClr val="tx1"/>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E87947F6-34EB-4BAC-B5E6-6E3A1E914D57}"/>
              </a:ext>
            </a:extLst>
          </p:cNvPr>
          <p:cNvSpPr>
            <a:spLocks/>
          </p:cNvSpPr>
          <p:nvPr userDrawn="1"/>
        </p:nvSpPr>
        <p:spPr bwMode="ltGray">
          <a:xfrm>
            <a:off x="551942" y="5404667"/>
            <a:ext cx="8797246"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sz="1600">
              <a:solidFill>
                <a:schemeClr val="tx1"/>
              </a:solidFill>
              <a:latin typeface="Cambria" panose="02040503050406030204" pitchFamily="18" charset="0"/>
              <a:ea typeface="Cambria" panose="02040503050406030204" pitchFamily="18" charset="0"/>
            </a:endParaRPr>
          </a:p>
        </p:txBody>
      </p:sp>
      <p:sp>
        <p:nvSpPr>
          <p:cNvPr id="26" name="Documenttype">
            <a:extLst>
              <a:ext uri="{FF2B5EF4-FFF2-40B4-BE49-F238E27FC236}">
                <a16:creationId xmlns:a16="http://schemas.microsoft.com/office/drawing/2014/main" id="{24E78EC1-B4A2-42C9-A8F8-8D016970D26C}"/>
              </a:ext>
            </a:extLst>
          </p:cNvPr>
          <p:cNvSpPr>
            <a:spLocks noGrp="1"/>
          </p:cNvSpPr>
          <p:nvPr>
            <p:ph type="body" sz="quarter" idx="13" hasCustomPrompt="1"/>
            <p:custDataLst>
              <p:tags r:id="rId3"/>
            </p:custDataLst>
          </p:nvPr>
        </p:nvSpPr>
        <p:spPr>
          <a:xfrm>
            <a:off x="551942" y="6029262"/>
            <a:ext cx="879724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dirty="0">
                <a:solidFill>
                  <a:schemeClr val="tx1"/>
                </a:solidFill>
              </a:defRPr>
            </a:lvl1pPr>
          </a:lstStyle>
          <a:p>
            <a:pPr lvl="0">
              <a:buNone/>
            </a:pPr>
            <a:r>
              <a:rPr lang="en-US" dirty="0"/>
              <a:t>Edit date or title/role</a:t>
            </a:r>
          </a:p>
        </p:txBody>
      </p:sp>
      <p:sp>
        <p:nvSpPr>
          <p:cNvPr id="27" name="Subtitle">
            <a:extLst>
              <a:ext uri="{FF2B5EF4-FFF2-40B4-BE49-F238E27FC236}">
                <a16:creationId xmlns:a16="http://schemas.microsoft.com/office/drawing/2014/main" id="{99886D4A-5052-44B9-9713-B94B34EE6717}"/>
              </a:ext>
            </a:extLst>
          </p:cNvPr>
          <p:cNvSpPr>
            <a:spLocks noGrp="1"/>
          </p:cNvSpPr>
          <p:nvPr>
            <p:ph type="subTitle" idx="1"/>
            <p:custDataLst>
              <p:tags r:id="rId4"/>
            </p:custDataLst>
          </p:nvPr>
        </p:nvSpPr>
        <p:spPr>
          <a:xfrm>
            <a:off x="551942" y="5577785"/>
            <a:ext cx="879724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000" dirty="0">
                <a:solidFill>
                  <a:schemeClr val="tx1"/>
                </a:solidFill>
              </a:defRPr>
            </a:lvl1pPr>
          </a:lstStyle>
          <a:p>
            <a:pPr lvl="0">
              <a:buNone/>
            </a:pPr>
            <a:r>
              <a:rPr lang="en-US" dirty="0"/>
              <a:t>Click to edit Master subtitle style</a:t>
            </a:r>
          </a:p>
        </p:txBody>
      </p:sp>
      <p:sp>
        <p:nvSpPr>
          <p:cNvPr id="28" name="Title">
            <a:extLst>
              <a:ext uri="{FF2B5EF4-FFF2-40B4-BE49-F238E27FC236}">
                <a16:creationId xmlns:a16="http://schemas.microsoft.com/office/drawing/2014/main" id="{3867792D-3DDE-4B42-9AF9-9E30A30F7D13}"/>
              </a:ext>
            </a:extLst>
          </p:cNvPr>
          <p:cNvSpPr>
            <a:spLocks noGrp="1"/>
          </p:cNvSpPr>
          <p:nvPr>
            <p:ph type="title"/>
            <p:custDataLst>
              <p:tags r:id="rId5"/>
            </p:custDataLst>
          </p:nvPr>
        </p:nvSpPr>
        <p:spPr>
          <a:xfrm>
            <a:off x="551942" y="4480889"/>
            <a:ext cx="8797246" cy="58477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defRPr lang="en-US" sz="3800" dirty="0">
                <a:solidFill>
                  <a:schemeClr val="tx1"/>
                </a:solidFill>
              </a:defRPr>
            </a:lvl1pPr>
          </a:lstStyle>
          <a:p>
            <a:pPr lvl="0"/>
            <a:r>
              <a:rPr lang="en-US" dirty="0"/>
              <a:t>Click to edit Master title style</a:t>
            </a:r>
          </a:p>
        </p:txBody>
      </p:sp>
      <p:pic>
        <p:nvPicPr>
          <p:cNvPr id="29" name="Picture 28">
            <a:extLst>
              <a:ext uri="{FF2B5EF4-FFF2-40B4-BE49-F238E27FC236}">
                <a16:creationId xmlns:a16="http://schemas.microsoft.com/office/drawing/2014/main" id="{DA675D91-4DB4-4D46-BC7E-5321C5867A51}"/>
              </a:ext>
            </a:extLst>
          </p:cNvPr>
          <p:cNvPicPr>
            <a:picLocks noChangeAspect="1"/>
          </p:cNvPicPr>
          <p:nvPr userDrawn="1"/>
        </p:nvPicPr>
        <p:blipFill>
          <a:blip r:embed="rId10"/>
          <a:stretch>
            <a:fillRect/>
          </a:stretch>
        </p:blipFill>
        <p:spPr bwMode="ltGray">
          <a:xfrm>
            <a:off x="416470" y="317350"/>
            <a:ext cx="3953038" cy="931828"/>
          </a:xfrm>
          <a:prstGeom prst="rect">
            <a:avLst/>
          </a:prstGeom>
        </p:spPr>
      </p:pic>
    </p:spTree>
    <p:extLst>
      <p:ext uri="{BB962C8B-B14F-4D97-AF65-F5344CB8AC3E}">
        <p14:creationId xmlns:p14="http://schemas.microsoft.com/office/powerpoint/2010/main" val="2636397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629295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384721"/>
          </a:xfrm>
        </p:spPr>
        <p:txBody>
          <a:bodyPr vert="horz" wrap="square" lIns="0" tIns="0" rIns="0" bIns="0" rtlCol="0" anchor="t" anchorCtr="0">
            <a:sp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591912"/>
            <a:ext cx="11082528" cy="276999"/>
          </a:xfrm>
          <a:prstGeom prst="rect">
            <a:avLst/>
          </a:prstGeom>
        </p:spPr>
        <p:txBody>
          <a:bodyPr vert="horz" wrap="square" lIns="0" tIns="0" rIns="0" bIns="0" rtlCol="0">
            <a:spAutoFit/>
          </a:bodyPr>
          <a:lstStyle>
            <a:lvl1pPr>
              <a:defRPr lang="en-US" sz="1800" b="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lvl="0" algn="r" defTabSz="610744" fontAlgn="auto">
              <a:spcBef>
                <a:spcPts val="0"/>
              </a:spcBef>
              <a:spcAft>
                <a:spcPts val="0"/>
              </a:spcAft>
            </a:pPr>
            <a:fld id="{4ABDCABE-3F10-B64C-92F1-862014417034}" type="slidenum">
              <a:rPr lang="en-US" sz="900" b="0" smtClean="0">
                <a:solidFill>
                  <a:schemeClr val="tx1"/>
                </a:solidFill>
                <a:cs typeface="Arial" panose="020B0604020202020204" pitchFamily="34" charset="0"/>
              </a:rPr>
              <a:pPr lvl="0" algn="r" defTabSz="610744" fontAlgn="auto">
                <a:spcBef>
                  <a:spcPts val="0"/>
                </a:spcBef>
                <a:spcAft>
                  <a:spcPts val="0"/>
                </a:spcAft>
              </a:pPr>
              <a:t>‹#›</a:t>
            </a:fld>
            <a:endParaRPr lang="en-US" sz="900" b="0" dirty="0">
              <a:solidFill>
                <a:schemeClr val="tx1"/>
              </a:solidFill>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solidFill>
                  <a:schemeClr val="bg2"/>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38717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1031169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708332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955825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708849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7760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488724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02752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291220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511271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856682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bg1"/>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8D3B78C4-5302-42F7-8A0A-EFDF31F991FC}"/>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3868195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988132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2E0E177A-E24D-4916-A6EE-27C5B8CDDC5A}"/>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3034568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113510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384721"/>
          </a:xfrm>
        </p:spPr>
        <p:txBody>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591912"/>
            <a:ext cx="5065776"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14BA08B3-5766-4CD4-A6CE-B3DB99F89CB0}"/>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1563485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5700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384721"/>
          </a:xfrm>
        </p:spPr>
        <p:txBody>
          <a:bodyPr/>
          <a:lstStyle>
            <a:lvl1pPr>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591912"/>
            <a:ext cx="6967728"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6" y="6613981"/>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49D37979-19C3-4BF2-BED6-F5A12FAE7FA4}"/>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2921436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416754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384721"/>
          </a:xfrm>
        </p:spPr>
        <p:txBody>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591912"/>
            <a:ext cx="7918704"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solidFill>
                  <a:schemeClr val="bg2"/>
                </a:solidFill>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0E52EBA3-828F-4324-9BEA-34F6753AEDA5}"/>
              </a:ext>
            </a:extLst>
          </p:cNvPr>
          <p:cNvPicPr>
            <a:picLocks noChangeAspect="1"/>
          </p:cNvPicPr>
          <p:nvPr userDrawn="1"/>
        </p:nvPicPr>
        <p:blipFill>
          <a:blip r:embed="rId12">
            <a:clrChange>
              <a:clrFrom>
                <a:srgbClr val="FFFFFF"/>
              </a:clrFrom>
              <a:clrTo>
                <a:srgbClr val="FFFFFF">
                  <a:alpha val="0"/>
                </a:srgbClr>
              </a:clrTo>
            </a:clrChange>
            <a:biLevel thresh="25000"/>
            <a:extLst>
              <a:ext uri="{BEBA8EAE-BF5A-486C-A8C5-ECC9F3942E4B}">
                <a14:imgProps xmlns:a14="http://schemas.microsoft.com/office/drawing/2010/main">
                  <a14:imgLayer r:embed="rId13">
                    <a14:imgEffect>
                      <a14:brightnessContrast bright="50000"/>
                    </a14:imgEffect>
                  </a14:imgLayer>
                </a14:imgProps>
              </a:ext>
            </a:extLst>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1262577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240694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9" name="Rectangle 8">
            <a:extLst>
              <a:ext uri="{FF2B5EF4-FFF2-40B4-BE49-F238E27FC236}">
                <a16:creationId xmlns:a16="http://schemas.microsoft.com/office/drawing/2014/main" id="{01D81485-C77B-49AD-9C1B-3F35955690FC}"/>
              </a:ext>
            </a:extLst>
          </p:cNvPr>
          <p:cNvSpPr/>
          <p:nvPr userDrawn="1"/>
        </p:nvSpPr>
        <p:spPr bwMode="ltGray">
          <a:xfrm>
            <a:off x="0" y="6550223"/>
            <a:ext cx="12192000" cy="30777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Rectangle 10">
            <a:extLst>
              <a:ext uri="{FF2B5EF4-FFF2-40B4-BE49-F238E27FC236}">
                <a16:creationId xmlns:a16="http://schemas.microsoft.com/office/drawing/2014/main" id="{14AF97C0-B7B7-4653-9549-74D672778098}"/>
              </a:ext>
            </a:extLst>
          </p:cNvPr>
          <p:cNvSpPr/>
          <p:nvPr userDrawn="1"/>
        </p:nvSpPr>
        <p:spPr bwMode="ltGray">
          <a:xfrm flipV="1">
            <a:off x="0" y="6782661"/>
            <a:ext cx="12192000"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2" name="Picture 11">
            <a:extLst>
              <a:ext uri="{FF2B5EF4-FFF2-40B4-BE49-F238E27FC236}">
                <a16:creationId xmlns:a16="http://schemas.microsoft.com/office/drawing/2014/main" id="{93DC470D-159E-4F55-BD52-BE87CDE76E08}"/>
              </a:ext>
            </a:extLst>
          </p:cNvPr>
          <p:cNvPicPr>
            <a:picLocks noChangeAspect="1"/>
          </p:cNvPicPr>
          <p:nvPr userDrawn="1"/>
        </p:nvPicPr>
        <p:blipFill>
          <a:blip r:embed="rId10">
            <a:clrChange>
              <a:clrFrom>
                <a:srgbClr val="FFFFFF"/>
              </a:clrFrom>
              <a:clrTo>
                <a:srgbClr val="FFFFFF">
                  <a:alpha val="0"/>
                </a:srgbClr>
              </a:clrTo>
            </a:clrChange>
            <a:biLevel thresh="25000"/>
            <a:extLst>
              <a:ext uri="{BEBA8EAE-BF5A-486C-A8C5-ECC9F3942E4B}">
                <a14:imgProps xmlns:a14="http://schemas.microsoft.com/office/drawing/2010/main">
                  <a14:imgLayer r:embed="rId11">
                    <a14:imgEffect>
                      <a14:brightnessContrast bright="50000"/>
                    </a14:imgEffect>
                  </a14:imgLayer>
                </a14:imgProps>
              </a:ext>
            </a:extLst>
          </a:blip>
          <a:stretch>
            <a:fillRect/>
          </a:stretch>
        </p:blipFill>
        <p:spPr bwMode="ltGray">
          <a:xfrm>
            <a:off x="9942347" y="6112990"/>
            <a:ext cx="1804988" cy="425480"/>
          </a:xfrm>
          <a:prstGeom prst="rect">
            <a:avLst/>
          </a:prstGeom>
        </p:spPr>
      </p:pic>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384721"/>
          </a:xfrm>
        </p:spPr>
        <p:txBody>
          <a:bodyPr>
            <a:sp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6998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1433506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300688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1C86DE1-FF04-4F20-8248-B22BEF077397}"/>
              </a:ext>
            </a:extLst>
          </p:cNvPr>
          <p:cNvSpPr/>
          <p:nvPr userDrawn="1"/>
        </p:nvSpPr>
        <p:spPr bwMode="ltGray">
          <a:xfrm>
            <a:off x="0" y="6550223"/>
            <a:ext cx="12192000" cy="30777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Rectangle 8">
            <a:extLst>
              <a:ext uri="{FF2B5EF4-FFF2-40B4-BE49-F238E27FC236}">
                <a16:creationId xmlns:a16="http://schemas.microsoft.com/office/drawing/2014/main" id="{5F18502A-0277-4B10-8CA4-0E4A73E21A3D}"/>
              </a:ext>
            </a:extLst>
          </p:cNvPr>
          <p:cNvSpPr/>
          <p:nvPr userDrawn="1"/>
        </p:nvSpPr>
        <p:spPr bwMode="ltGray">
          <a:xfrm flipV="1">
            <a:off x="0" y="6782661"/>
            <a:ext cx="12192000"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0" name="Picture 9">
            <a:extLst>
              <a:ext uri="{FF2B5EF4-FFF2-40B4-BE49-F238E27FC236}">
                <a16:creationId xmlns:a16="http://schemas.microsoft.com/office/drawing/2014/main" id="{99A0E477-6278-427B-801E-87C58AA77CD6}"/>
              </a:ext>
            </a:extLst>
          </p:cNvPr>
          <p:cNvPicPr>
            <a:picLocks noChangeAspect="1"/>
          </p:cNvPicPr>
          <p:nvPr userDrawn="1"/>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brightnessContrast bright="50000"/>
                    </a14:imgEffect>
                  </a14:imgLayer>
                </a14:imgProps>
              </a:ext>
            </a:extLst>
          </a:blip>
          <a:stretch>
            <a:fillRect/>
          </a:stretch>
        </p:blipFill>
        <p:spPr bwMode="ltGray">
          <a:xfrm>
            <a:off x="9942347" y="6112990"/>
            <a:ext cx="1804988" cy="425480"/>
          </a:xfrm>
          <a:prstGeom prst="rect">
            <a:avLst/>
          </a:prstGeom>
        </p:spPr>
      </p:pic>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79847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3526480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pic>
        <p:nvPicPr>
          <p:cNvPr id="5" name="Picture 4">
            <a:extLst>
              <a:ext uri="{FF2B5EF4-FFF2-40B4-BE49-F238E27FC236}">
                <a16:creationId xmlns:a16="http://schemas.microsoft.com/office/drawing/2014/main" id="{A7778A7A-7F9B-4D14-83A2-047CBFBF3271}"/>
              </a:ext>
            </a:extLst>
          </p:cNvPr>
          <p:cNvPicPr>
            <a:picLocks noChangeAspect="1"/>
          </p:cNvPicPr>
          <p:nvPr userDrawn="1"/>
        </p:nvPicPr>
        <p:blipFill>
          <a:blip r:embed="rId6">
            <a:clrChange>
              <a:clrFrom>
                <a:srgbClr val="FFFFFF"/>
              </a:clrFrom>
              <a:clrTo>
                <a:srgbClr val="FFFFFF">
                  <a:alpha val="0"/>
                </a:srgbClr>
              </a:clrTo>
            </a:clrChange>
            <a:biLevel thresh="25000"/>
            <a:extLst>
              <a:ext uri="{BEBA8EAE-BF5A-486C-A8C5-ECC9F3942E4B}">
                <a14:imgProps xmlns:a14="http://schemas.microsoft.com/office/drawing/2010/main">
                  <a14:imgLayer r:embed="rId7">
                    <a14:imgEffect>
                      <a14:brightnessContrast bright="50000"/>
                    </a14:imgEffect>
                  </a14:imgLayer>
                </a14:imgProps>
              </a:ext>
            </a:extLst>
          </a:blip>
          <a:stretch>
            <a:fillRect/>
          </a:stretch>
        </p:blipFill>
        <p:spPr bwMode="ltGray">
          <a:xfrm>
            <a:off x="4275667" y="2999903"/>
            <a:ext cx="3640666" cy="858194"/>
          </a:xfrm>
          <a:prstGeom prst="rect">
            <a:avLst/>
          </a:prstGeom>
        </p:spPr>
      </p:pic>
    </p:spTree>
    <p:extLst>
      <p:ext uri="{BB962C8B-B14F-4D97-AF65-F5344CB8AC3E}">
        <p14:creationId xmlns:p14="http://schemas.microsoft.com/office/powerpoint/2010/main" val="2542573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52867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cNvSpPr>
            <a:spLocks noGrp="1"/>
          </p:cNvSpPr>
          <p:nvPr>
            <p:ph type="title"/>
          </p:nvPr>
        </p:nvSpPr>
        <p:spPr bwMode="gray"/>
        <p:txBody>
          <a:bodyPr/>
          <a:lstStyle/>
          <a:p>
            <a:r>
              <a:rPr lang="en-US"/>
              <a:t>Click to edit Master title style</a:t>
            </a:r>
            <a:endParaRPr lang="x-none" dirty="0"/>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dirty="0">
              <a:solidFill>
                <a:schemeClr val="accent6"/>
              </a:solidFill>
              <a:latin typeface="+mn-lt"/>
              <a:ea typeface="+mn-ea"/>
            </a:endParaRPr>
          </a:p>
        </p:txBody>
      </p:sp>
    </p:spTree>
    <p:extLst>
      <p:ext uri="{BB962C8B-B14F-4D97-AF65-F5344CB8AC3E}">
        <p14:creationId xmlns:p14="http://schemas.microsoft.com/office/powerpoint/2010/main" val="4176704464"/>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3406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6"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384721"/>
          </a:xfrm>
        </p:spPr>
        <p:txBody>
          <a:bodyPr>
            <a:spAutoFit/>
          </a:body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5F3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613981"/>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solidFill>
                  <a:schemeClr val="bg2"/>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3" name="Picture 12">
            <a:extLst>
              <a:ext uri="{FF2B5EF4-FFF2-40B4-BE49-F238E27FC236}">
                <a16:creationId xmlns:a16="http://schemas.microsoft.com/office/drawing/2014/main" id="{EB9A6AC5-03F0-4178-9B0C-DD8964FA458A}"/>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4088239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84431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84721"/>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91912"/>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9745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bg2"/>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613981"/>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spcAft>
                <a:spcPts val="0"/>
              </a:spcAft>
            </a:pPr>
            <a:r>
              <a:rPr lang="en-US" dirty="0">
                <a:solidFill>
                  <a:schemeClr val="bg2"/>
                </a:solidFill>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589654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A6BD-2C69-3C43-BF8E-C718E04BD625}"/>
              </a:ext>
            </a:extLst>
          </p:cNvPr>
          <p:cNvSpPr>
            <a:spLocks noGrp="1"/>
          </p:cNvSpPr>
          <p:nvPr>
            <p:ph type="ctrTitle"/>
          </p:nvPr>
        </p:nvSpPr>
        <p:spPr>
          <a:xfrm>
            <a:off x="1524000" y="1663304"/>
            <a:ext cx="9144000" cy="1846659"/>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CC00D-9497-EA43-928F-D11C9D567DD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70991-7C61-8D49-84C0-8668A7A162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74C729-46BD-9B47-8A03-BAC9E3715FE3}" type="datetimeFigureOut">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6/15/2021</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6D380B99-BE82-4344-AACB-A71A771B654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47EBA7AD-A988-8445-A2AD-90AFE95406D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91E26-CC39-6E4C-B75D-0ED13D92AC7E}"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66670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0E3071B-AA63-4953-B24C-7B7130A6EF0A}"/>
              </a:ext>
            </a:extLst>
          </p:cNvPr>
          <p:cNvGraphicFramePr>
            <a:graphicFrameLocks noChangeAspect="1"/>
          </p:cNvGraphicFramePr>
          <p:nvPr>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532" imgH="530" progId="TCLayout.ActiveDocument.1">
                  <p:embed/>
                </p:oleObj>
              </mc:Choice>
              <mc:Fallback>
                <p:oleObj name="think-cell Slide" r:id="rId4" imgW="532" imgH="530" progId="TCLayout.ActiveDocument.1">
                  <p:embed/>
                  <p:pic>
                    <p:nvPicPr>
                      <p:cNvPr id="2" name="Object 1" hidden="1">
                        <a:extLst>
                          <a:ext uri="{FF2B5EF4-FFF2-40B4-BE49-F238E27FC236}">
                            <a16:creationId xmlns:a16="http://schemas.microsoft.com/office/drawing/2014/main" id="{70E3071B-AA63-4953-B24C-7B7130A6EF0A}"/>
                          </a:ext>
                        </a:extLst>
                      </p:cNvPr>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C29D8CB-5561-49C9-88DE-A144E242996F}"/>
              </a:ext>
            </a:extLst>
          </p:cNvPr>
          <p:cNvSpPr/>
          <p:nvPr>
            <p:custDataLst>
              <p:tags r:id="rId2"/>
            </p:custDataLst>
          </p:nvPr>
        </p:nvSpPr>
        <p:spPr>
          <a:xfrm>
            <a:off x="0" y="0"/>
            <a:ext cx="159144" cy="158750"/>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5" name="Group 14">
            <a:extLst>
              <a:ext uri="{FF2B5EF4-FFF2-40B4-BE49-F238E27FC236}">
                <a16:creationId xmlns:a16="http://schemas.microsoft.com/office/drawing/2014/main" id="{C41556F3-E400-4655-9BE3-4E1E41FB87C3}"/>
              </a:ext>
            </a:extLst>
          </p:cNvPr>
          <p:cNvGrpSpPr/>
          <p:nvPr/>
        </p:nvGrpSpPr>
        <p:grpSpPr>
          <a:xfrm>
            <a:off x="-36843" y="2650583"/>
            <a:ext cx="827715" cy="4238976"/>
            <a:chOff x="-27632" y="1987937"/>
            <a:chExt cx="620786" cy="3179232"/>
          </a:xfrm>
        </p:grpSpPr>
        <p:sp>
          <p:nvSpPr>
            <p:cNvPr id="17" name="Right Triangle 16">
              <a:extLst>
                <a:ext uri="{FF2B5EF4-FFF2-40B4-BE49-F238E27FC236}">
                  <a16:creationId xmlns:a16="http://schemas.microsoft.com/office/drawing/2014/main" id="{1ED0F8B4-20DD-4CBD-ADDF-846CDC68873F}"/>
                </a:ext>
              </a:extLst>
            </p:cNvPr>
            <p:cNvSpPr/>
            <p:nvPr userDrawn="1"/>
          </p:nvSpPr>
          <p:spPr>
            <a:xfrm>
              <a:off x="-9480" y="1987937"/>
              <a:ext cx="602634" cy="3179232"/>
            </a:xfrm>
            <a:prstGeom prst="rtTriangle">
              <a:avLst/>
            </a:prstGeom>
            <a:solidFill>
              <a:srgbClr val="AEC8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87"/>
            </a:p>
          </p:txBody>
        </p:sp>
        <p:sp>
          <p:nvSpPr>
            <p:cNvPr id="20" name="Rectangle 1">
              <a:extLst>
                <a:ext uri="{FF2B5EF4-FFF2-40B4-BE49-F238E27FC236}">
                  <a16:creationId xmlns:a16="http://schemas.microsoft.com/office/drawing/2014/main" id="{5F217F3B-4BA0-4BA4-878F-D895BBD16021}"/>
                </a:ext>
              </a:extLst>
            </p:cNvPr>
            <p:cNvSpPr/>
            <p:nvPr userDrawn="1"/>
          </p:nvSpPr>
          <p:spPr>
            <a:xfrm>
              <a:off x="-27632" y="3270054"/>
              <a:ext cx="593154" cy="1897115"/>
            </a:xfrm>
            <a:custGeom>
              <a:avLst/>
              <a:gdLst>
                <a:gd name="connsiteX0" fmla="*/ 0 w 3609977"/>
                <a:gd name="connsiteY0" fmla="*/ 0 h 5143500"/>
                <a:gd name="connsiteX1" fmla="*/ 3609977 w 3609977"/>
                <a:gd name="connsiteY1" fmla="*/ 0 h 5143500"/>
                <a:gd name="connsiteX2" fmla="*/ 3609977 w 3609977"/>
                <a:gd name="connsiteY2" fmla="*/ 5143500 h 5143500"/>
                <a:gd name="connsiteX3" fmla="*/ 0 w 3609977"/>
                <a:gd name="connsiteY3" fmla="*/ 5143500 h 5143500"/>
                <a:gd name="connsiteX4" fmla="*/ 0 w 3609977"/>
                <a:gd name="connsiteY4" fmla="*/ 0 h 5143500"/>
                <a:gd name="connsiteX0" fmla="*/ 0 w 3609977"/>
                <a:gd name="connsiteY0" fmla="*/ 20320 h 5163820"/>
                <a:gd name="connsiteX1" fmla="*/ 2898777 w 3609977"/>
                <a:gd name="connsiteY1" fmla="*/ 0 h 5163820"/>
                <a:gd name="connsiteX2" fmla="*/ 3609977 w 3609977"/>
                <a:gd name="connsiteY2" fmla="*/ 5163820 h 5163820"/>
                <a:gd name="connsiteX3" fmla="*/ 0 w 3609977"/>
                <a:gd name="connsiteY3" fmla="*/ 5163820 h 5163820"/>
                <a:gd name="connsiteX4" fmla="*/ 0 w 3609977"/>
                <a:gd name="connsiteY4" fmla="*/ 20320 h 5163820"/>
                <a:gd name="connsiteX0" fmla="*/ 0 w 3609977"/>
                <a:gd name="connsiteY0" fmla="*/ 10160 h 5153660"/>
                <a:gd name="connsiteX1" fmla="*/ 2898777 w 3609977"/>
                <a:gd name="connsiteY1" fmla="*/ 0 h 5153660"/>
                <a:gd name="connsiteX2" fmla="*/ 3609977 w 3609977"/>
                <a:gd name="connsiteY2" fmla="*/ 5153660 h 5153660"/>
                <a:gd name="connsiteX3" fmla="*/ 0 w 3609977"/>
                <a:gd name="connsiteY3" fmla="*/ 5153660 h 5153660"/>
                <a:gd name="connsiteX4" fmla="*/ 0 w 3609977"/>
                <a:gd name="connsiteY4" fmla="*/ 10160 h 5153660"/>
                <a:gd name="connsiteX0" fmla="*/ 0 w 3609977"/>
                <a:gd name="connsiteY0" fmla="*/ 0 h 5143500"/>
                <a:gd name="connsiteX1" fmla="*/ 2888617 w 3609977"/>
                <a:gd name="connsiteY1" fmla="*/ 0 h 5143500"/>
                <a:gd name="connsiteX2" fmla="*/ 3609977 w 3609977"/>
                <a:gd name="connsiteY2" fmla="*/ 5143500 h 5143500"/>
                <a:gd name="connsiteX3" fmla="*/ 0 w 3609977"/>
                <a:gd name="connsiteY3" fmla="*/ 5143500 h 5143500"/>
                <a:gd name="connsiteX4" fmla="*/ 0 w 3609977"/>
                <a:gd name="connsiteY4" fmla="*/ 0 h 5143500"/>
                <a:gd name="connsiteX0" fmla="*/ 0 w 3609977"/>
                <a:gd name="connsiteY0" fmla="*/ 5865 h 5149365"/>
                <a:gd name="connsiteX1" fmla="*/ 2888617 w 3609977"/>
                <a:gd name="connsiteY1" fmla="*/ 5865 h 5149365"/>
                <a:gd name="connsiteX2" fmla="*/ 2612680 w 3609977"/>
                <a:gd name="connsiteY2" fmla="*/ 5865 h 5149365"/>
                <a:gd name="connsiteX3" fmla="*/ 3609977 w 3609977"/>
                <a:gd name="connsiteY3" fmla="*/ 5149365 h 5149365"/>
                <a:gd name="connsiteX4" fmla="*/ 0 w 3609977"/>
                <a:gd name="connsiteY4" fmla="*/ 5149365 h 5149365"/>
                <a:gd name="connsiteX5" fmla="*/ 0 w 3609977"/>
                <a:gd name="connsiteY5" fmla="*/ 5865 h 5149365"/>
                <a:gd name="connsiteX0" fmla="*/ 0 w 3609977"/>
                <a:gd name="connsiteY0" fmla="*/ 5865 h 5149365"/>
                <a:gd name="connsiteX1" fmla="*/ 2305677 w 3609977"/>
                <a:gd name="connsiteY1" fmla="*/ 5865 h 5149365"/>
                <a:gd name="connsiteX2" fmla="*/ 2612680 w 3609977"/>
                <a:gd name="connsiteY2" fmla="*/ 5865 h 5149365"/>
                <a:gd name="connsiteX3" fmla="*/ 3609977 w 3609977"/>
                <a:gd name="connsiteY3" fmla="*/ 5149365 h 5149365"/>
                <a:gd name="connsiteX4" fmla="*/ 0 w 3609977"/>
                <a:gd name="connsiteY4" fmla="*/ 5149365 h 5149365"/>
                <a:gd name="connsiteX5" fmla="*/ 0 w 3609977"/>
                <a:gd name="connsiteY5" fmla="*/ 5865 h 5149365"/>
                <a:gd name="connsiteX0" fmla="*/ 0 w 3609977"/>
                <a:gd name="connsiteY0" fmla="*/ 5865 h 5149365"/>
                <a:gd name="connsiteX1" fmla="*/ 1854593 w 3609977"/>
                <a:gd name="connsiteY1" fmla="*/ 5865 h 5149365"/>
                <a:gd name="connsiteX2" fmla="*/ 2612680 w 3609977"/>
                <a:gd name="connsiteY2" fmla="*/ 5865 h 5149365"/>
                <a:gd name="connsiteX3" fmla="*/ 3609977 w 3609977"/>
                <a:gd name="connsiteY3" fmla="*/ 5149365 h 5149365"/>
                <a:gd name="connsiteX4" fmla="*/ 0 w 3609977"/>
                <a:gd name="connsiteY4" fmla="*/ 5149365 h 5149365"/>
                <a:gd name="connsiteX5" fmla="*/ 0 w 3609977"/>
                <a:gd name="connsiteY5" fmla="*/ 5865 h 5149365"/>
                <a:gd name="connsiteX0" fmla="*/ 0 w 3609977"/>
                <a:gd name="connsiteY0" fmla="*/ 9143 h 5152643"/>
                <a:gd name="connsiteX1" fmla="*/ 1854593 w 3609977"/>
                <a:gd name="connsiteY1" fmla="*/ 9143 h 5152643"/>
                <a:gd name="connsiteX2" fmla="*/ 2612680 w 3609977"/>
                <a:gd name="connsiteY2" fmla="*/ 9143 h 5152643"/>
                <a:gd name="connsiteX3" fmla="*/ 3609977 w 3609977"/>
                <a:gd name="connsiteY3" fmla="*/ 5152643 h 5152643"/>
                <a:gd name="connsiteX4" fmla="*/ 0 w 3609977"/>
                <a:gd name="connsiteY4" fmla="*/ 5152643 h 5152643"/>
                <a:gd name="connsiteX5" fmla="*/ 0 w 3609977"/>
                <a:gd name="connsiteY5" fmla="*/ 9143 h 5152643"/>
                <a:gd name="connsiteX0" fmla="*/ 0 w 3609977"/>
                <a:gd name="connsiteY0" fmla="*/ 9143 h 5152643"/>
                <a:gd name="connsiteX1" fmla="*/ 1854593 w 3609977"/>
                <a:gd name="connsiteY1" fmla="*/ 9143 h 5152643"/>
                <a:gd name="connsiteX2" fmla="*/ 2612680 w 3609977"/>
                <a:gd name="connsiteY2" fmla="*/ 9143 h 5152643"/>
                <a:gd name="connsiteX3" fmla="*/ 3609977 w 3609977"/>
                <a:gd name="connsiteY3" fmla="*/ 5152643 h 5152643"/>
                <a:gd name="connsiteX4" fmla="*/ 0 w 3609977"/>
                <a:gd name="connsiteY4" fmla="*/ 5152643 h 5152643"/>
                <a:gd name="connsiteX5" fmla="*/ 0 w 3609977"/>
                <a:gd name="connsiteY5" fmla="*/ 9143 h 5152643"/>
                <a:gd name="connsiteX0" fmla="*/ 0 w 3609977"/>
                <a:gd name="connsiteY0" fmla="*/ 9143 h 5152643"/>
                <a:gd name="connsiteX1" fmla="*/ 1146738 w 3609977"/>
                <a:gd name="connsiteY1" fmla="*/ 9143 h 5152643"/>
                <a:gd name="connsiteX2" fmla="*/ 2612680 w 3609977"/>
                <a:gd name="connsiteY2" fmla="*/ 9143 h 5152643"/>
                <a:gd name="connsiteX3" fmla="*/ 3609977 w 3609977"/>
                <a:gd name="connsiteY3" fmla="*/ 5152643 h 5152643"/>
                <a:gd name="connsiteX4" fmla="*/ 0 w 3609977"/>
                <a:gd name="connsiteY4" fmla="*/ 5152643 h 5152643"/>
                <a:gd name="connsiteX5" fmla="*/ 0 w 3609977"/>
                <a:gd name="connsiteY5" fmla="*/ 9143 h 5152643"/>
                <a:gd name="connsiteX0" fmla="*/ 0 w 3609977"/>
                <a:gd name="connsiteY0" fmla="*/ 9143 h 5162992"/>
                <a:gd name="connsiteX1" fmla="*/ 1146738 w 3609977"/>
                <a:gd name="connsiteY1" fmla="*/ 9143 h 5162992"/>
                <a:gd name="connsiteX2" fmla="*/ 2612680 w 3609977"/>
                <a:gd name="connsiteY2" fmla="*/ 9143 h 5162992"/>
                <a:gd name="connsiteX3" fmla="*/ 3609977 w 3609977"/>
                <a:gd name="connsiteY3" fmla="*/ 5152643 h 5162992"/>
                <a:gd name="connsiteX4" fmla="*/ 2484907 w 3609977"/>
                <a:gd name="connsiteY4" fmla="*/ 5162992 h 5162992"/>
                <a:gd name="connsiteX5" fmla="*/ 0 w 3609977"/>
                <a:gd name="connsiteY5" fmla="*/ 9143 h 5162992"/>
                <a:gd name="connsiteX0" fmla="*/ 0 w 3609977"/>
                <a:gd name="connsiteY0" fmla="*/ 9143 h 5162992"/>
                <a:gd name="connsiteX1" fmla="*/ 1146738 w 3609977"/>
                <a:gd name="connsiteY1" fmla="*/ 9143 h 5162992"/>
                <a:gd name="connsiteX2" fmla="*/ 2612680 w 3609977"/>
                <a:gd name="connsiteY2" fmla="*/ 9143 h 5162992"/>
                <a:gd name="connsiteX3" fmla="*/ 3609977 w 3609977"/>
                <a:gd name="connsiteY3" fmla="*/ 5152643 h 5162992"/>
                <a:gd name="connsiteX4" fmla="*/ 2484907 w 3609977"/>
                <a:gd name="connsiteY4" fmla="*/ 5162992 h 5162992"/>
                <a:gd name="connsiteX5" fmla="*/ 0 w 3609977"/>
                <a:gd name="connsiteY5" fmla="*/ 9143 h 5162992"/>
                <a:gd name="connsiteX0" fmla="*/ 0 w 3609977"/>
                <a:gd name="connsiteY0" fmla="*/ 7026 h 5160875"/>
                <a:gd name="connsiteX1" fmla="*/ 1403244 w 3609977"/>
                <a:gd name="connsiteY1" fmla="*/ 17375 h 5160875"/>
                <a:gd name="connsiteX2" fmla="*/ 2612680 w 3609977"/>
                <a:gd name="connsiteY2" fmla="*/ 7026 h 5160875"/>
                <a:gd name="connsiteX3" fmla="*/ 3609977 w 3609977"/>
                <a:gd name="connsiteY3" fmla="*/ 5150526 h 5160875"/>
                <a:gd name="connsiteX4" fmla="*/ 2484907 w 3609977"/>
                <a:gd name="connsiteY4" fmla="*/ 5160875 h 5160875"/>
                <a:gd name="connsiteX5" fmla="*/ 0 w 3609977"/>
                <a:gd name="connsiteY5" fmla="*/ 7026 h 5160875"/>
                <a:gd name="connsiteX0" fmla="*/ 0 w 3609977"/>
                <a:gd name="connsiteY0" fmla="*/ 0 h 5153849"/>
                <a:gd name="connsiteX1" fmla="*/ 2612680 w 3609977"/>
                <a:gd name="connsiteY1" fmla="*/ 0 h 5153849"/>
                <a:gd name="connsiteX2" fmla="*/ 3609977 w 3609977"/>
                <a:gd name="connsiteY2" fmla="*/ 5143500 h 5153849"/>
                <a:gd name="connsiteX3" fmla="*/ 2484907 w 3609977"/>
                <a:gd name="connsiteY3" fmla="*/ 5153849 h 5153849"/>
                <a:gd name="connsiteX4" fmla="*/ 0 w 3609977"/>
                <a:gd name="connsiteY4" fmla="*/ 0 h 5153849"/>
                <a:gd name="connsiteX0" fmla="*/ 96190 w 1125070"/>
                <a:gd name="connsiteY0" fmla="*/ 0 h 5153849"/>
                <a:gd name="connsiteX1" fmla="*/ 127773 w 1125070"/>
                <a:gd name="connsiteY1" fmla="*/ 0 h 5153849"/>
                <a:gd name="connsiteX2" fmla="*/ 1125070 w 1125070"/>
                <a:gd name="connsiteY2" fmla="*/ 5143500 h 5153849"/>
                <a:gd name="connsiteX3" fmla="*/ 0 w 1125070"/>
                <a:gd name="connsiteY3" fmla="*/ 5153849 h 5153849"/>
                <a:gd name="connsiteX4" fmla="*/ 96190 w 1125070"/>
                <a:gd name="connsiteY4" fmla="*/ 0 h 5153849"/>
                <a:gd name="connsiteX0" fmla="*/ -1 w 1028879"/>
                <a:gd name="connsiteY0" fmla="*/ 0 h 5153849"/>
                <a:gd name="connsiteX1" fmla="*/ 31582 w 1028879"/>
                <a:gd name="connsiteY1" fmla="*/ 0 h 5153849"/>
                <a:gd name="connsiteX2" fmla="*/ 1028879 w 1028879"/>
                <a:gd name="connsiteY2" fmla="*/ 5143500 h 5153849"/>
                <a:gd name="connsiteX3" fmla="*/ 240474 w 1028879"/>
                <a:gd name="connsiteY3" fmla="*/ 5153849 h 5153849"/>
                <a:gd name="connsiteX4" fmla="*/ -1 w 1028879"/>
                <a:gd name="connsiteY4" fmla="*/ 0 h 5153849"/>
                <a:gd name="connsiteX0" fmla="*/ 64127 w 1093007"/>
                <a:gd name="connsiteY0" fmla="*/ 0 h 5164198"/>
                <a:gd name="connsiteX1" fmla="*/ 95710 w 1093007"/>
                <a:gd name="connsiteY1" fmla="*/ 0 h 5164198"/>
                <a:gd name="connsiteX2" fmla="*/ 1093007 w 1093007"/>
                <a:gd name="connsiteY2" fmla="*/ 5143500 h 5164198"/>
                <a:gd name="connsiteX3" fmla="*/ 0 w 1093007"/>
                <a:gd name="connsiteY3" fmla="*/ 5164198 h 5164198"/>
                <a:gd name="connsiteX4" fmla="*/ 64127 w 1093007"/>
                <a:gd name="connsiteY4" fmla="*/ 0 h 5164198"/>
                <a:gd name="connsiteX0" fmla="*/ 64127 w 1125069"/>
                <a:gd name="connsiteY0" fmla="*/ 0 h 5164198"/>
                <a:gd name="connsiteX1" fmla="*/ 95710 w 1125069"/>
                <a:gd name="connsiteY1" fmla="*/ 0 h 5164198"/>
                <a:gd name="connsiteX2" fmla="*/ 1125069 w 1125069"/>
                <a:gd name="connsiteY2" fmla="*/ 5153849 h 5164198"/>
                <a:gd name="connsiteX3" fmla="*/ 0 w 1125069"/>
                <a:gd name="connsiteY3" fmla="*/ 5164198 h 5164198"/>
                <a:gd name="connsiteX4" fmla="*/ 64127 w 1125069"/>
                <a:gd name="connsiteY4" fmla="*/ 0 h 5164198"/>
                <a:gd name="connsiteX0" fmla="*/ 158840 w 1219782"/>
                <a:gd name="connsiteY0" fmla="*/ 0 h 5164198"/>
                <a:gd name="connsiteX1" fmla="*/ 190423 w 1219782"/>
                <a:gd name="connsiteY1" fmla="*/ 0 h 5164198"/>
                <a:gd name="connsiteX2" fmla="*/ 1219782 w 1219782"/>
                <a:gd name="connsiteY2" fmla="*/ 5153849 h 5164198"/>
                <a:gd name="connsiteX3" fmla="*/ 94713 w 1219782"/>
                <a:gd name="connsiteY3" fmla="*/ 5164198 h 5164198"/>
                <a:gd name="connsiteX4" fmla="*/ 2306 w 1219782"/>
                <a:gd name="connsiteY4" fmla="*/ 33685 h 5164198"/>
                <a:gd name="connsiteX5" fmla="*/ 158840 w 1219782"/>
                <a:gd name="connsiteY5" fmla="*/ 0 h 5164198"/>
                <a:gd name="connsiteX0" fmla="*/ 2306 w 1219782"/>
                <a:gd name="connsiteY0" fmla="*/ 33685 h 5164198"/>
                <a:gd name="connsiteX1" fmla="*/ 190423 w 1219782"/>
                <a:gd name="connsiteY1" fmla="*/ 0 h 5164198"/>
                <a:gd name="connsiteX2" fmla="*/ 1219782 w 1219782"/>
                <a:gd name="connsiteY2" fmla="*/ 5153849 h 5164198"/>
                <a:gd name="connsiteX3" fmla="*/ 94713 w 1219782"/>
                <a:gd name="connsiteY3" fmla="*/ 5164198 h 5164198"/>
                <a:gd name="connsiteX4" fmla="*/ 2306 w 1219782"/>
                <a:gd name="connsiteY4" fmla="*/ 33685 h 5164198"/>
                <a:gd name="connsiteX0" fmla="*/ 5378 w 1138512"/>
                <a:gd name="connsiteY0" fmla="*/ 80350 h 5164198"/>
                <a:gd name="connsiteX1" fmla="*/ 109153 w 1138512"/>
                <a:gd name="connsiteY1" fmla="*/ 0 h 5164198"/>
                <a:gd name="connsiteX2" fmla="*/ 1138512 w 1138512"/>
                <a:gd name="connsiteY2" fmla="*/ 5153849 h 5164198"/>
                <a:gd name="connsiteX3" fmla="*/ 13443 w 1138512"/>
                <a:gd name="connsiteY3" fmla="*/ 5164198 h 5164198"/>
                <a:gd name="connsiteX4" fmla="*/ 5378 w 1138512"/>
                <a:gd name="connsiteY4" fmla="*/ 80350 h 5164198"/>
                <a:gd name="connsiteX0" fmla="*/ 5378 w 1138512"/>
                <a:gd name="connsiteY0" fmla="*/ 18129 h 5101977"/>
                <a:gd name="connsiteX1" fmla="*/ 133251 w 1138512"/>
                <a:gd name="connsiteY1" fmla="*/ 0 h 5101977"/>
                <a:gd name="connsiteX2" fmla="*/ 1138512 w 1138512"/>
                <a:gd name="connsiteY2" fmla="*/ 5091628 h 5101977"/>
                <a:gd name="connsiteX3" fmla="*/ 13443 w 1138512"/>
                <a:gd name="connsiteY3" fmla="*/ 5101977 h 5101977"/>
                <a:gd name="connsiteX4" fmla="*/ 5378 w 1138512"/>
                <a:gd name="connsiteY4" fmla="*/ 18129 h 5101977"/>
                <a:gd name="connsiteX0" fmla="*/ 5378 w 1138512"/>
                <a:gd name="connsiteY0" fmla="*/ 0 h 5107182"/>
                <a:gd name="connsiteX1" fmla="*/ 133251 w 1138512"/>
                <a:gd name="connsiteY1" fmla="*/ 5205 h 5107182"/>
                <a:gd name="connsiteX2" fmla="*/ 1138512 w 1138512"/>
                <a:gd name="connsiteY2" fmla="*/ 5096833 h 5107182"/>
                <a:gd name="connsiteX3" fmla="*/ 13443 w 1138512"/>
                <a:gd name="connsiteY3" fmla="*/ 5107182 h 5107182"/>
                <a:gd name="connsiteX4" fmla="*/ 5378 w 1138512"/>
                <a:gd name="connsiteY4" fmla="*/ 0 h 5107182"/>
                <a:gd name="connsiteX0" fmla="*/ 88562 w 1125070"/>
                <a:gd name="connsiteY0" fmla="*/ 20170 h 5101977"/>
                <a:gd name="connsiteX1" fmla="*/ 119809 w 1125070"/>
                <a:gd name="connsiteY1" fmla="*/ 0 h 5101977"/>
                <a:gd name="connsiteX2" fmla="*/ 1125070 w 1125070"/>
                <a:gd name="connsiteY2" fmla="*/ 5091628 h 5101977"/>
                <a:gd name="connsiteX3" fmla="*/ 1 w 1125070"/>
                <a:gd name="connsiteY3" fmla="*/ 5101977 h 5101977"/>
                <a:gd name="connsiteX4" fmla="*/ 88562 w 1125070"/>
                <a:gd name="connsiteY4" fmla="*/ 20170 h 5101977"/>
                <a:gd name="connsiteX0" fmla="*/ 3200 w 1039708"/>
                <a:gd name="connsiteY0" fmla="*/ 20170 h 5101977"/>
                <a:gd name="connsiteX1" fmla="*/ 34447 w 1039708"/>
                <a:gd name="connsiteY1" fmla="*/ 0 h 5101977"/>
                <a:gd name="connsiteX2" fmla="*/ 1039708 w 1039708"/>
                <a:gd name="connsiteY2" fmla="*/ 5091628 h 5101977"/>
                <a:gd name="connsiteX3" fmla="*/ 54210 w 1039708"/>
                <a:gd name="connsiteY3" fmla="*/ 5101977 h 5101977"/>
                <a:gd name="connsiteX4" fmla="*/ 3200 w 1039708"/>
                <a:gd name="connsiteY4" fmla="*/ 20170 h 5101977"/>
                <a:gd name="connsiteX0" fmla="*/ 5376 w 1041884"/>
                <a:gd name="connsiteY0" fmla="*/ 20170 h 5114666"/>
                <a:gd name="connsiteX1" fmla="*/ 36623 w 1041884"/>
                <a:gd name="connsiteY1" fmla="*/ 0 h 5114666"/>
                <a:gd name="connsiteX2" fmla="*/ 1041884 w 1041884"/>
                <a:gd name="connsiteY2" fmla="*/ 5091628 h 5114666"/>
                <a:gd name="connsiteX3" fmla="*/ 13442 w 1041884"/>
                <a:gd name="connsiteY3" fmla="*/ 5114666 h 5114666"/>
                <a:gd name="connsiteX4" fmla="*/ 5376 w 1041884"/>
                <a:gd name="connsiteY4" fmla="*/ 20170 h 5114666"/>
                <a:gd name="connsiteX0" fmla="*/ 24144 w 1028442"/>
                <a:gd name="connsiteY0" fmla="*/ 20171 h 5114666"/>
                <a:gd name="connsiteX1" fmla="*/ 23181 w 1028442"/>
                <a:gd name="connsiteY1" fmla="*/ 0 h 5114666"/>
                <a:gd name="connsiteX2" fmla="*/ 1028442 w 1028442"/>
                <a:gd name="connsiteY2" fmla="*/ 5091628 h 5114666"/>
                <a:gd name="connsiteX3" fmla="*/ 0 w 1028442"/>
                <a:gd name="connsiteY3" fmla="*/ 5114666 h 5114666"/>
                <a:gd name="connsiteX4" fmla="*/ 24144 w 1028442"/>
                <a:gd name="connsiteY4" fmla="*/ 20171 h 511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442" h="5114666">
                  <a:moveTo>
                    <a:pt x="24144" y="20171"/>
                  </a:moveTo>
                  <a:lnTo>
                    <a:pt x="23181" y="0"/>
                  </a:lnTo>
                  <a:lnTo>
                    <a:pt x="1028442" y="5091628"/>
                  </a:lnTo>
                  <a:lnTo>
                    <a:pt x="0" y="5114666"/>
                  </a:lnTo>
                  <a:cubicBezTo>
                    <a:pt x="21409" y="3404495"/>
                    <a:pt x="2735" y="1730342"/>
                    <a:pt x="24144" y="20171"/>
                  </a:cubicBezTo>
                  <a:close/>
                </a:path>
              </a:pathLst>
            </a:custGeom>
            <a:solidFill>
              <a:srgbClr val="94B7BB">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87"/>
            </a:p>
          </p:txBody>
        </p:sp>
      </p:grpSp>
      <p:sp>
        <p:nvSpPr>
          <p:cNvPr id="14" name="Text Placeholder 13"/>
          <p:cNvSpPr>
            <a:spLocks noGrp="1"/>
          </p:cNvSpPr>
          <p:nvPr>
            <p:ph type="body" sz="quarter" idx="10"/>
          </p:nvPr>
        </p:nvSpPr>
        <p:spPr>
          <a:xfrm>
            <a:off x="585215" y="1231392"/>
            <a:ext cx="10875264" cy="4730496"/>
          </a:xfrm>
        </p:spPr>
        <p:txBody>
          <a:bodyPr numCol="1" spcCol="365760">
            <a:normAutofit/>
          </a:bodyPr>
          <a:lstStyle>
            <a:lvl1pPr>
              <a:defRPr sz="1800" b="0" i="0">
                <a:solidFill>
                  <a:schemeClr val="tx1">
                    <a:lumMod val="75000"/>
                    <a:lumOff val="25000"/>
                  </a:schemeClr>
                </a:solidFill>
                <a:latin typeface="Arial" panose="020B0604020202020204" pitchFamily="34" charset="0"/>
                <a:cs typeface="Arial" panose="020B0604020202020204" pitchFamily="34" charset="0"/>
              </a:defRPr>
            </a:lvl1pPr>
            <a:lvl2pPr>
              <a:defRPr sz="1800" b="0" i="0">
                <a:solidFill>
                  <a:schemeClr val="tx1">
                    <a:lumMod val="75000"/>
                    <a:lumOff val="25000"/>
                  </a:schemeClr>
                </a:solidFill>
                <a:latin typeface="Arial" panose="020B0604020202020204" pitchFamily="34" charset="0"/>
                <a:cs typeface="Arial" panose="020B0604020202020204" pitchFamily="34" charset="0"/>
              </a:defRPr>
            </a:lvl2pPr>
            <a:lvl3pPr>
              <a:defRPr sz="1800" b="0" i="0">
                <a:solidFill>
                  <a:schemeClr val="tx1">
                    <a:lumMod val="75000"/>
                    <a:lumOff val="25000"/>
                  </a:schemeClr>
                </a:solidFill>
                <a:latin typeface="Arial" panose="020B0604020202020204" pitchFamily="34" charset="0"/>
                <a:cs typeface="Arial" panose="020B0604020202020204" pitchFamily="34" charset="0"/>
              </a:defRPr>
            </a:lvl3pPr>
            <a:lvl4pPr>
              <a:defRPr sz="1800" b="0" i="0">
                <a:solidFill>
                  <a:schemeClr val="tx1">
                    <a:lumMod val="75000"/>
                    <a:lumOff val="25000"/>
                  </a:schemeClr>
                </a:solidFill>
                <a:latin typeface="Arial" panose="020B0604020202020204" pitchFamily="34" charset="0"/>
                <a:cs typeface="Arial" panose="020B0604020202020204" pitchFamily="34" charset="0"/>
              </a:defRPr>
            </a:lvl4pPr>
            <a:lvl5pPr marL="912114" indent="0">
              <a:buNone/>
              <a:defRPr sz="18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99C0A67-C5DF-4922-8343-FBBE29EECB8B}"/>
              </a:ext>
            </a:extLst>
          </p:cNvPr>
          <p:cNvSpPr>
            <a:spLocks noGrp="1"/>
          </p:cNvSpPr>
          <p:nvPr>
            <p:ph type="body" sz="quarter" idx="14" hasCustomPrompt="1"/>
          </p:nvPr>
        </p:nvSpPr>
        <p:spPr>
          <a:xfrm>
            <a:off x="1" y="6400802"/>
            <a:ext cx="9480551" cy="414487"/>
          </a:xfrm>
        </p:spPr>
        <p:txBody>
          <a:bodyPr>
            <a:noAutofit/>
          </a:bodyPr>
          <a:lstStyle>
            <a:lvl1pPr>
              <a:defRPr sz="1197" i="1"/>
            </a:lvl1pPr>
          </a:lstStyle>
          <a:p>
            <a:pPr lvl="0"/>
            <a:r>
              <a:rPr lang="en-US" dirty="0"/>
              <a:t>References</a:t>
            </a:r>
          </a:p>
        </p:txBody>
      </p:sp>
      <p:sp>
        <p:nvSpPr>
          <p:cNvPr id="16" name="Slide Number Placeholder 3">
            <a:extLst>
              <a:ext uri="{FF2B5EF4-FFF2-40B4-BE49-F238E27FC236}">
                <a16:creationId xmlns:a16="http://schemas.microsoft.com/office/drawing/2014/main" id="{CCEED15E-4C7F-424E-968C-9071E2772336}"/>
              </a:ext>
            </a:extLst>
          </p:cNvPr>
          <p:cNvSpPr txBox="1">
            <a:spLocks/>
          </p:cNvSpPr>
          <p:nvPr/>
        </p:nvSpPr>
        <p:spPr>
          <a:xfrm>
            <a:off x="11636676" y="6196063"/>
            <a:ext cx="486426" cy="64508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2114">
              <a:defRPr/>
            </a:pPr>
            <a:fld id="{75657704-65BA-E840-BC24-0E364A9FA35F}" type="slidenum">
              <a:rPr lang="en-US" sz="1064" smtClean="0">
                <a:solidFill>
                  <a:srgbClr val="808080"/>
                </a:solidFill>
                <a:latin typeface="Arial" panose="020B0604020202020204" pitchFamily="34" charset="0"/>
                <a:cs typeface="Arial" panose="020B0604020202020204" pitchFamily="34" charset="0"/>
              </a:rPr>
              <a:pPr defTabSz="912114">
                <a:defRPr/>
              </a:pPr>
              <a:t>‹#›</a:t>
            </a:fld>
            <a:endParaRPr lang="en-US" sz="1064" dirty="0">
              <a:solidFill>
                <a:srgbClr val="808080"/>
              </a:solidFill>
              <a:latin typeface="Arial" panose="020B0604020202020204" pitchFamily="34" charset="0"/>
              <a:cs typeface="Arial" panose="020B0604020202020204" pitchFamily="34" charset="0"/>
            </a:endParaRPr>
          </a:p>
        </p:txBody>
      </p:sp>
      <p:sp>
        <p:nvSpPr>
          <p:cNvPr id="12" name="Title Placeholder 1">
            <a:extLst>
              <a:ext uri="{FF2B5EF4-FFF2-40B4-BE49-F238E27FC236}">
                <a16:creationId xmlns:a16="http://schemas.microsoft.com/office/drawing/2014/main" id="{2DA0CF30-0D6C-440D-B27F-34672B05615B}"/>
              </a:ext>
            </a:extLst>
          </p:cNvPr>
          <p:cNvSpPr>
            <a:spLocks noGrp="1"/>
          </p:cNvSpPr>
          <p:nvPr>
            <p:ph type="title"/>
          </p:nvPr>
        </p:nvSpPr>
        <p:spPr>
          <a:xfrm>
            <a:off x="409224" y="102677"/>
            <a:ext cx="11047385" cy="978737"/>
          </a:xfrm>
          <a:prstGeom prst="rect">
            <a:avLst/>
          </a:prstGeom>
          <a:noFill/>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4005776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3140544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512" r="837" b="69573"/>
          <a:stretch/>
        </p:blipFill>
        <p:spPr>
          <a:xfrm>
            <a:off x="-1" y="4756317"/>
            <a:ext cx="12192001" cy="2111092"/>
          </a:xfrm>
          <a:prstGeom prst="rect">
            <a:avLst/>
          </a:prstGeom>
        </p:spPr>
      </p:pic>
      <p:sp>
        <p:nvSpPr>
          <p:cNvPr id="11" name="Rectangle 10"/>
          <p:cNvSpPr/>
          <p:nvPr userDrawn="1"/>
        </p:nvSpPr>
        <p:spPr>
          <a:xfrm>
            <a:off x="6927441" y="2238965"/>
            <a:ext cx="5286963" cy="3490148"/>
          </a:xfrm>
          <a:prstGeom prst="rect">
            <a:avLst/>
          </a:prstGeom>
          <a:solidFill>
            <a:srgbClr val="B5D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pic>
        <p:nvPicPr>
          <p:cNvPr id="13" name="Picture 12" descr="Quote_graphic.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50000"/>
          <a:stretch/>
        </p:blipFill>
        <p:spPr>
          <a:xfrm>
            <a:off x="10157700" y="993422"/>
            <a:ext cx="1787827" cy="2032003"/>
          </a:xfrm>
          <a:prstGeom prst="rect">
            <a:avLst/>
          </a:prstGeom>
        </p:spPr>
      </p:pic>
      <p:pic>
        <p:nvPicPr>
          <p:cNvPr id="9" name="Picture 8"/>
          <p:cNvPicPr>
            <a:picLocks noChangeAspect="1"/>
          </p:cNvPicPr>
          <p:nvPr userDrawn="1"/>
        </p:nvPicPr>
        <p:blipFill>
          <a:blip r:embed="rId4"/>
          <a:stretch>
            <a:fillRect/>
          </a:stretch>
        </p:blipFill>
        <p:spPr>
          <a:xfrm>
            <a:off x="0" y="6099528"/>
            <a:ext cx="12192000" cy="781051"/>
          </a:xfrm>
          <a:prstGeom prst="rect">
            <a:avLst/>
          </a:prstGeom>
        </p:spPr>
      </p:pic>
      <p:sp>
        <p:nvSpPr>
          <p:cNvPr id="2"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a:t>Click to edit Master title style</a:t>
            </a:r>
            <a:endParaRPr lang="en-US" dirty="0"/>
          </a:p>
        </p:txBody>
      </p:sp>
      <p:sp>
        <p:nvSpPr>
          <p:cNvPr id="7"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8"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4" name="Text Placeholder 3"/>
          <p:cNvSpPr>
            <a:spLocks noGrp="1"/>
          </p:cNvSpPr>
          <p:nvPr>
            <p:ph type="body" sz="quarter" idx="13" hasCustomPrompt="1"/>
          </p:nvPr>
        </p:nvSpPr>
        <p:spPr>
          <a:xfrm>
            <a:off x="609600" y="5052202"/>
            <a:ext cx="5384093" cy="1128041"/>
          </a:xfrm>
        </p:spPr>
        <p:txBody>
          <a:bodyPr>
            <a:normAutofit/>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b="1" i="0"/>
            </a:lvl1pPr>
          </a:lstStyle>
          <a:p>
            <a:pPr lvl="0"/>
            <a:r>
              <a:rPr lang="en-US" dirty="0"/>
              <a:t>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Another 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Another bullet point goes here.</a:t>
            </a:r>
          </a:p>
          <a:p>
            <a:pPr lvl="0"/>
            <a:endParaRPr lang="en-US" dirty="0"/>
          </a:p>
        </p:txBody>
      </p:sp>
      <p:sp>
        <p:nvSpPr>
          <p:cNvPr id="10" name="Text Placeholder 9"/>
          <p:cNvSpPr>
            <a:spLocks noGrp="1"/>
          </p:cNvSpPr>
          <p:nvPr>
            <p:ph type="body" sz="quarter" idx="14" hasCustomPrompt="1"/>
          </p:nvPr>
        </p:nvSpPr>
        <p:spPr>
          <a:xfrm>
            <a:off x="7495117" y="2789767"/>
            <a:ext cx="3579283" cy="1743429"/>
          </a:xfrm>
        </p:spPr>
        <p:txBody>
          <a:bodyPr>
            <a:normAutofit/>
          </a:bodyPr>
          <a:lstStyle>
            <a:lvl1pPr marL="0" marR="0" indent="0" algn="l" defTabSz="609585" rtl="0" eaLnBrk="1" fontAlgn="auto" latinLnBrk="0" hangingPunct="1">
              <a:lnSpc>
                <a:spcPct val="150000"/>
              </a:lnSpc>
              <a:spcBef>
                <a:spcPct val="20000"/>
              </a:spcBef>
              <a:spcAft>
                <a:spcPts val="0"/>
              </a:spcAft>
              <a:buClrTx/>
              <a:buSzTx/>
              <a:buFontTx/>
              <a:buNone/>
              <a:tabLst/>
              <a:defRPr sz="1333" cap="all" baseline="0">
                <a:solidFill>
                  <a:schemeClr val="bg1"/>
                </a:solidFill>
                <a:latin typeface=""/>
              </a:defRPr>
            </a:lvl1pPr>
          </a:lstStyle>
          <a:p>
            <a:pPr lvl="0"/>
            <a:r>
              <a:rPr lang="en-US" dirty="0"/>
              <a:t>Here is how you treat quote, and callouts. Another Line. Here is how you treat quote, and callouts. Here is how you treat quote, and callouts.</a:t>
            </a:r>
          </a:p>
          <a:p>
            <a:pPr marL="0" marR="0" lvl="0" indent="0" algn="l" defTabSz="609585"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609585" rtl="0" eaLnBrk="1" fontAlgn="auto" latinLnBrk="0" hangingPunct="1">
              <a:lnSpc>
                <a:spcPct val="100000"/>
              </a:lnSpc>
              <a:spcBef>
                <a:spcPct val="20000"/>
              </a:spcBef>
              <a:spcAft>
                <a:spcPts val="0"/>
              </a:spcAft>
              <a:buClrTx/>
              <a:buSzTx/>
              <a:buFontTx/>
              <a:buNone/>
              <a:tabLst/>
              <a:defRPr/>
            </a:pPr>
            <a:endParaRPr lang="en-US" dirty="0"/>
          </a:p>
          <a:p>
            <a:pPr lvl="0"/>
            <a:endParaRPr lang="en-US" dirty="0"/>
          </a:p>
        </p:txBody>
      </p:sp>
      <p:sp>
        <p:nvSpPr>
          <p:cNvPr id="12" name="Text Placeholder 11"/>
          <p:cNvSpPr>
            <a:spLocks noGrp="1"/>
          </p:cNvSpPr>
          <p:nvPr>
            <p:ph type="body" sz="quarter" idx="15" hasCustomPrompt="1"/>
          </p:nvPr>
        </p:nvSpPr>
        <p:spPr>
          <a:xfrm>
            <a:off x="7495117" y="4550835"/>
            <a:ext cx="3579283" cy="630765"/>
          </a:xfrm>
        </p:spPr>
        <p:txBody>
          <a:bodyPr>
            <a:normAutofit/>
          </a:bodyPr>
          <a:lstStyle>
            <a:lvl1pPr marL="0" indent="0">
              <a:buFontTx/>
              <a:buNone/>
              <a:defRPr sz="1067" b="1" i="0" cap="all" baseline="0">
                <a:solidFill>
                  <a:srgbClr val="005293"/>
                </a:solidFill>
              </a:defRPr>
            </a:lvl1pPr>
          </a:lstStyle>
          <a:p>
            <a:pPr lvl="0"/>
            <a:r>
              <a:rPr lang="en-US" dirty="0"/>
              <a:t>– Credit to the author</a:t>
            </a:r>
          </a:p>
        </p:txBody>
      </p:sp>
      <p:sp>
        <p:nvSpPr>
          <p:cNvPr id="15"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3889069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512" r="837" b="61585"/>
          <a:stretch/>
        </p:blipFill>
        <p:spPr>
          <a:xfrm>
            <a:off x="-1" y="4192688"/>
            <a:ext cx="12192001" cy="2665313"/>
          </a:xfrm>
          <a:prstGeom prst="rect">
            <a:avLst/>
          </a:prstGeom>
        </p:spPr>
      </p:pic>
      <p:sp>
        <p:nvSpPr>
          <p:cNvPr id="4" name="Text Placeholder 4"/>
          <p:cNvSpPr>
            <a:spLocks noGrp="1"/>
          </p:cNvSpPr>
          <p:nvPr>
            <p:ph type="body" sz="quarter" idx="11" hasCustomPrompt="1"/>
          </p:nvPr>
        </p:nvSpPr>
        <p:spPr>
          <a:xfrm>
            <a:off x="1140892" y="3319609"/>
            <a:ext cx="8262765" cy="620184"/>
          </a:xfrm>
        </p:spPr>
        <p:txBody>
          <a:bodyPr>
            <a:noAutofit/>
          </a:bodyPr>
          <a:lstStyle>
            <a:lvl1pPr marL="0" indent="0" algn="r">
              <a:buFontTx/>
              <a:buNone/>
              <a:defRPr sz="3200" cap="all">
                <a:solidFill>
                  <a:schemeClr val="bg1">
                    <a:lumMod val="65000"/>
                  </a:schemeClr>
                </a:solidFill>
                <a:latin typeface=""/>
              </a:defRPr>
            </a:lvl1pPr>
          </a:lstStyle>
          <a:p>
            <a:pPr lvl="0"/>
            <a:r>
              <a:rPr lang="en-US" dirty="0"/>
              <a:t>For our state</a:t>
            </a:r>
          </a:p>
        </p:txBody>
      </p:sp>
      <p:sp>
        <p:nvSpPr>
          <p:cNvPr id="5" name="Text Placeholder 4"/>
          <p:cNvSpPr>
            <a:spLocks noGrp="1"/>
          </p:cNvSpPr>
          <p:nvPr>
            <p:ph type="body" sz="quarter" idx="10" hasCustomPrompt="1"/>
          </p:nvPr>
        </p:nvSpPr>
        <p:spPr>
          <a:xfrm>
            <a:off x="2427111" y="1208599"/>
            <a:ext cx="8929512" cy="620184"/>
          </a:xfrm>
        </p:spPr>
        <p:txBody>
          <a:bodyPr>
            <a:noAutofit/>
          </a:bodyPr>
          <a:lstStyle>
            <a:lvl1pPr marL="0" indent="0" algn="l">
              <a:buFontTx/>
              <a:buNone/>
              <a:defRPr sz="3200" cap="all">
                <a:solidFill>
                  <a:schemeClr val="bg1">
                    <a:lumMod val="65000"/>
                  </a:schemeClr>
                </a:solidFill>
                <a:latin typeface=""/>
              </a:defRPr>
            </a:lvl1pPr>
          </a:lstStyle>
          <a:p>
            <a:pPr lvl="0"/>
            <a:r>
              <a:rPr lang="en-US" dirty="0"/>
              <a:t>A CALL TO </a:t>
            </a:r>
          </a:p>
        </p:txBody>
      </p:sp>
      <p:sp>
        <p:nvSpPr>
          <p:cNvPr id="6" name="Content Placeholder 13"/>
          <p:cNvSpPr>
            <a:spLocks noGrp="1"/>
          </p:cNvSpPr>
          <p:nvPr>
            <p:ph sz="quarter" idx="13" hasCustomPrompt="1"/>
          </p:nvPr>
        </p:nvSpPr>
        <p:spPr>
          <a:xfrm>
            <a:off x="1140892" y="1546549"/>
            <a:ext cx="10215731" cy="1219200"/>
          </a:xfrm>
        </p:spPr>
        <p:txBody>
          <a:bodyPr>
            <a:noAutofit/>
          </a:bodyPr>
          <a:lstStyle>
            <a:lvl1pPr marL="0" indent="0" algn="l">
              <a:buFontTx/>
              <a:buNone/>
              <a:defRPr sz="12000" b="1" i="0" cap="all">
                <a:solidFill>
                  <a:srgbClr val="B5D333"/>
                </a:solidFill>
                <a:latin typeface=""/>
              </a:defRPr>
            </a:lvl1pPr>
          </a:lstStyle>
          <a:p>
            <a:pPr lvl="0"/>
            <a:r>
              <a:rPr lang="en-US" dirty="0"/>
              <a:t>ACTION</a:t>
            </a:r>
          </a:p>
        </p:txBody>
      </p:sp>
      <p:sp>
        <p:nvSpPr>
          <p:cNvPr id="8" name="Content Placeholder 2"/>
          <p:cNvSpPr>
            <a:spLocks noGrp="1"/>
          </p:cNvSpPr>
          <p:nvPr>
            <p:ph sz="half" idx="1" hasCustomPrompt="1"/>
          </p:nvPr>
        </p:nvSpPr>
        <p:spPr>
          <a:xfrm>
            <a:off x="1128885" y="4873996"/>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0" i="1"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0" i="1"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pic>
        <p:nvPicPr>
          <p:cNvPr id="10" name="Picture 9"/>
          <p:cNvPicPr>
            <a:picLocks noChangeAspect="1"/>
          </p:cNvPicPr>
          <p:nvPr userDrawn="1"/>
        </p:nvPicPr>
        <p:blipFill>
          <a:blip r:embed="rId3"/>
          <a:stretch>
            <a:fillRect/>
          </a:stretch>
        </p:blipFill>
        <p:spPr>
          <a:xfrm>
            <a:off x="0" y="6099528"/>
            <a:ext cx="12192000" cy="781051"/>
          </a:xfrm>
          <a:prstGeom prst="rect">
            <a:avLst/>
          </a:prstGeom>
        </p:spPr>
      </p:pic>
    </p:spTree>
    <p:extLst>
      <p:ext uri="{BB962C8B-B14F-4D97-AF65-F5344CB8AC3E}">
        <p14:creationId xmlns:p14="http://schemas.microsoft.com/office/powerpoint/2010/main" val="348085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527087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099528"/>
            <a:ext cx="12192000" cy="781051"/>
          </a:xfrm>
          <a:prstGeom prst="rect">
            <a:avLst/>
          </a:prstGeom>
        </p:spPr>
      </p:pic>
      <p:sp>
        <p:nvSpPr>
          <p:cNvPr id="14"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dirty="0"/>
              <a:t>Click to edit Master title style</a:t>
            </a:r>
          </a:p>
        </p:txBody>
      </p:sp>
      <p:sp>
        <p:nvSpPr>
          <p:cNvPr id="16"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7"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19"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48562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81373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40935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71653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3080754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9" Type="http://schemas.openxmlformats.org/officeDocument/2006/relationships/tags" Target="../tags/tag28.xml"/><Relationship Id="rId21" Type="http://schemas.openxmlformats.org/officeDocument/2006/relationships/tags" Target="../tags/tag10.xml"/><Relationship Id="rId34" Type="http://schemas.openxmlformats.org/officeDocument/2006/relationships/tags" Target="../tags/tag23.xml"/><Relationship Id="rId42" Type="http://schemas.openxmlformats.org/officeDocument/2006/relationships/tags" Target="../tags/tag31.xml"/><Relationship Id="rId47" Type="http://schemas.openxmlformats.org/officeDocument/2006/relationships/tags" Target="../tags/tag36.xml"/><Relationship Id="rId50" Type="http://schemas.openxmlformats.org/officeDocument/2006/relationships/tags" Target="../tags/tag39.xml"/><Relationship Id="rId55" Type="http://schemas.openxmlformats.org/officeDocument/2006/relationships/tags" Target="../tags/tag44.xml"/><Relationship Id="rId63" Type="http://schemas.openxmlformats.org/officeDocument/2006/relationships/tags" Target="../tags/tag52.xml"/><Relationship Id="rId68" Type="http://schemas.openxmlformats.org/officeDocument/2006/relationships/tags" Target="../tags/tag57.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tags" Target="../tags/tag60.xml"/><Relationship Id="rId2" Type="http://schemas.openxmlformats.org/officeDocument/2006/relationships/slideLayout" Target="../slideLayouts/slideLayout2.xml"/><Relationship Id="rId16" Type="http://schemas.openxmlformats.org/officeDocument/2006/relationships/tags" Target="../tags/tag5.xml"/><Relationship Id="rId29" Type="http://schemas.openxmlformats.org/officeDocument/2006/relationships/tags" Target="../tags/tag18.xml"/><Relationship Id="rId11" Type="http://schemas.openxmlformats.org/officeDocument/2006/relationships/slideLayout" Target="../slideLayouts/slideLayout11.xml"/><Relationship Id="rId24" Type="http://schemas.openxmlformats.org/officeDocument/2006/relationships/tags" Target="../tags/tag13.xml"/><Relationship Id="rId32" Type="http://schemas.openxmlformats.org/officeDocument/2006/relationships/tags" Target="../tags/tag21.xml"/><Relationship Id="rId37" Type="http://schemas.openxmlformats.org/officeDocument/2006/relationships/tags" Target="../tags/tag26.xml"/><Relationship Id="rId40" Type="http://schemas.openxmlformats.org/officeDocument/2006/relationships/tags" Target="../tags/tag29.xml"/><Relationship Id="rId45" Type="http://schemas.openxmlformats.org/officeDocument/2006/relationships/tags" Target="../tags/tag34.xml"/><Relationship Id="rId53" Type="http://schemas.openxmlformats.org/officeDocument/2006/relationships/tags" Target="../tags/tag42.xml"/><Relationship Id="rId58" Type="http://schemas.openxmlformats.org/officeDocument/2006/relationships/tags" Target="../tags/tag47.xml"/><Relationship Id="rId66" Type="http://schemas.openxmlformats.org/officeDocument/2006/relationships/tags" Target="../tags/tag55.xml"/><Relationship Id="rId74" Type="http://schemas.openxmlformats.org/officeDocument/2006/relationships/tags" Target="../tags/tag63.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36" Type="http://schemas.openxmlformats.org/officeDocument/2006/relationships/tags" Target="../tags/tag25.xml"/><Relationship Id="rId49" Type="http://schemas.openxmlformats.org/officeDocument/2006/relationships/tags" Target="../tags/tag38.xml"/><Relationship Id="rId57" Type="http://schemas.openxmlformats.org/officeDocument/2006/relationships/tags" Target="../tags/tag46.xml"/><Relationship Id="rId61" Type="http://schemas.openxmlformats.org/officeDocument/2006/relationships/tags" Target="../tags/tag50.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tags" Target="../tags/tag20.xml"/><Relationship Id="rId44" Type="http://schemas.openxmlformats.org/officeDocument/2006/relationships/tags" Target="../tags/tag33.xml"/><Relationship Id="rId52" Type="http://schemas.openxmlformats.org/officeDocument/2006/relationships/tags" Target="../tags/tag41.xml"/><Relationship Id="rId60" Type="http://schemas.openxmlformats.org/officeDocument/2006/relationships/tags" Target="../tags/tag49.xml"/><Relationship Id="rId65" Type="http://schemas.openxmlformats.org/officeDocument/2006/relationships/tags" Target="../tags/tag54.xml"/><Relationship Id="rId73" Type="http://schemas.openxmlformats.org/officeDocument/2006/relationships/tags" Target="../tags/tag6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 Id="rId35" Type="http://schemas.openxmlformats.org/officeDocument/2006/relationships/tags" Target="../tags/tag24.xml"/><Relationship Id="rId43" Type="http://schemas.openxmlformats.org/officeDocument/2006/relationships/tags" Target="../tags/tag32.xml"/><Relationship Id="rId48" Type="http://schemas.openxmlformats.org/officeDocument/2006/relationships/tags" Target="../tags/tag37.xml"/><Relationship Id="rId56" Type="http://schemas.openxmlformats.org/officeDocument/2006/relationships/tags" Target="../tags/tag45.xml"/><Relationship Id="rId64" Type="http://schemas.openxmlformats.org/officeDocument/2006/relationships/tags" Target="../tags/tag53.xml"/><Relationship Id="rId69" Type="http://schemas.openxmlformats.org/officeDocument/2006/relationships/tags" Target="../tags/tag58.xml"/><Relationship Id="rId7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tags" Target="../tags/tag40.xml"/><Relationship Id="rId72" Type="http://schemas.openxmlformats.org/officeDocument/2006/relationships/tags" Target="../tags/tag61.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33" Type="http://schemas.openxmlformats.org/officeDocument/2006/relationships/tags" Target="../tags/tag22.xml"/><Relationship Id="rId38" Type="http://schemas.openxmlformats.org/officeDocument/2006/relationships/tags" Target="../tags/tag27.xml"/><Relationship Id="rId46" Type="http://schemas.openxmlformats.org/officeDocument/2006/relationships/tags" Target="../tags/tag35.xml"/><Relationship Id="rId59" Type="http://schemas.openxmlformats.org/officeDocument/2006/relationships/tags" Target="../tags/tag48.xml"/><Relationship Id="rId67" Type="http://schemas.openxmlformats.org/officeDocument/2006/relationships/tags" Target="../tags/tag56.xml"/><Relationship Id="rId20" Type="http://schemas.openxmlformats.org/officeDocument/2006/relationships/tags" Target="../tags/tag9.xml"/><Relationship Id="rId41" Type="http://schemas.openxmlformats.org/officeDocument/2006/relationships/tags" Target="../tags/tag30.xml"/><Relationship Id="rId54" Type="http://schemas.openxmlformats.org/officeDocument/2006/relationships/tags" Target="../tags/tag43.xml"/><Relationship Id="rId62" Type="http://schemas.openxmlformats.org/officeDocument/2006/relationships/tags" Target="../tags/tag51.xml"/><Relationship Id="rId70" Type="http://schemas.openxmlformats.org/officeDocument/2006/relationships/tags" Target="../tags/tag59.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68.xml"/><Relationship Id="rId26" Type="http://schemas.openxmlformats.org/officeDocument/2006/relationships/tags" Target="../tags/tag76.xml"/><Relationship Id="rId39" Type="http://schemas.openxmlformats.org/officeDocument/2006/relationships/oleObject" Target="../embeddings/oleObject4.bin"/><Relationship Id="rId3" Type="http://schemas.openxmlformats.org/officeDocument/2006/relationships/slideLayout" Target="../slideLayouts/slideLayout14.xml"/><Relationship Id="rId21" Type="http://schemas.openxmlformats.org/officeDocument/2006/relationships/tags" Target="../tags/tag71.xml"/><Relationship Id="rId34" Type="http://schemas.openxmlformats.org/officeDocument/2006/relationships/tags" Target="../tags/tag84.xml"/><Relationship Id="rId42" Type="http://schemas.microsoft.com/office/2007/relationships/hdphoto" Target="../media/hdphoto1.wdp"/><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5" Type="http://schemas.openxmlformats.org/officeDocument/2006/relationships/tags" Target="../tags/tag75.xml"/><Relationship Id="rId33" Type="http://schemas.openxmlformats.org/officeDocument/2006/relationships/tags" Target="../tags/tag83.xml"/><Relationship Id="rId38" Type="http://schemas.openxmlformats.org/officeDocument/2006/relationships/tags" Target="../tags/tag8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70.xml"/><Relationship Id="rId29" Type="http://schemas.openxmlformats.org/officeDocument/2006/relationships/tags" Target="../tags/tag79.xml"/><Relationship Id="rId41"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74.xml"/><Relationship Id="rId32" Type="http://schemas.openxmlformats.org/officeDocument/2006/relationships/tags" Target="../tags/tag82.xml"/><Relationship Id="rId37" Type="http://schemas.openxmlformats.org/officeDocument/2006/relationships/tags" Target="../tags/tag87.xml"/><Relationship Id="rId40" Type="http://schemas.openxmlformats.org/officeDocument/2006/relationships/image" Target="../media/image7.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73.xml"/><Relationship Id="rId28" Type="http://schemas.openxmlformats.org/officeDocument/2006/relationships/tags" Target="../tags/tag78.xml"/><Relationship Id="rId36" Type="http://schemas.openxmlformats.org/officeDocument/2006/relationships/tags" Target="../tags/tag86.xml"/><Relationship Id="rId10" Type="http://schemas.openxmlformats.org/officeDocument/2006/relationships/slideLayout" Target="../slideLayouts/slideLayout21.xml"/><Relationship Id="rId19" Type="http://schemas.openxmlformats.org/officeDocument/2006/relationships/tags" Target="../tags/tag69.xml"/><Relationship Id="rId31" Type="http://schemas.openxmlformats.org/officeDocument/2006/relationships/tags" Target="../tags/tag8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72.xml"/><Relationship Id="rId27" Type="http://schemas.openxmlformats.org/officeDocument/2006/relationships/tags" Target="../tags/tag77.xml"/><Relationship Id="rId30" Type="http://schemas.openxmlformats.org/officeDocument/2006/relationships/tags" Target="../tags/tag80.xml"/><Relationship Id="rId35" Type="http://schemas.openxmlformats.org/officeDocument/2006/relationships/tags" Target="../tags/tag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ags" Target="../tags/tag193.xml"/><Relationship Id="rId39" Type="http://schemas.openxmlformats.org/officeDocument/2006/relationships/tags" Target="../tags/tag206.xml"/><Relationship Id="rId3" Type="http://schemas.openxmlformats.org/officeDocument/2006/relationships/slideLayout" Target="../slideLayouts/slideLayout30.xml"/><Relationship Id="rId21" Type="http://schemas.openxmlformats.org/officeDocument/2006/relationships/tags" Target="../tags/tag188.xml"/><Relationship Id="rId34" Type="http://schemas.openxmlformats.org/officeDocument/2006/relationships/tags" Target="../tags/tag201.xml"/><Relationship Id="rId42" Type="http://schemas.openxmlformats.org/officeDocument/2006/relationships/oleObject" Target="../embeddings/oleObject21.bin"/><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ags" Target="../tags/tag192.xml"/><Relationship Id="rId33" Type="http://schemas.openxmlformats.org/officeDocument/2006/relationships/tags" Target="../tags/tag200.xml"/><Relationship Id="rId38" Type="http://schemas.openxmlformats.org/officeDocument/2006/relationships/tags" Target="../tags/tag20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29" Type="http://schemas.openxmlformats.org/officeDocument/2006/relationships/tags" Target="../tags/tag196.xml"/><Relationship Id="rId41" Type="http://schemas.openxmlformats.org/officeDocument/2006/relationships/tags" Target="../tags/tag20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ags" Target="../tags/tag191.xml"/><Relationship Id="rId32" Type="http://schemas.openxmlformats.org/officeDocument/2006/relationships/tags" Target="../tags/tag199.xml"/><Relationship Id="rId37" Type="http://schemas.openxmlformats.org/officeDocument/2006/relationships/tags" Target="../tags/tag204.xml"/><Relationship Id="rId40" Type="http://schemas.openxmlformats.org/officeDocument/2006/relationships/tags" Target="../tags/tag207.xml"/><Relationship Id="rId45" Type="http://schemas.microsoft.com/office/2007/relationships/hdphoto" Target="../media/hdphoto1.wdp"/><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ags" Target="../tags/tag190.xml"/><Relationship Id="rId28" Type="http://schemas.openxmlformats.org/officeDocument/2006/relationships/tags" Target="../tags/tag195.xml"/><Relationship Id="rId36" Type="http://schemas.openxmlformats.org/officeDocument/2006/relationships/tags" Target="../tags/tag20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ags" Target="../tags/tag198.xml"/><Relationship Id="rId44" Type="http://schemas.openxmlformats.org/officeDocument/2006/relationships/image" Target="../media/image8.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ags" Target="../tags/tag189.xml"/><Relationship Id="rId27" Type="http://schemas.openxmlformats.org/officeDocument/2006/relationships/tags" Target="../tags/tag194.xml"/><Relationship Id="rId30" Type="http://schemas.openxmlformats.org/officeDocument/2006/relationships/tags" Target="../tags/tag197.xml"/><Relationship Id="rId35" Type="http://schemas.openxmlformats.org/officeDocument/2006/relationships/tags" Target="../tags/tag202.xml"/><Relationship Id="rId43"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4.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1890786253"/>
              </p:ex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14"/>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auto">
          <a:xfrm>
            <a:off x="161987" y="234866"/>
            <a:ext cx="11725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x-none" noProof="0" dirty="0"/>
          </a:p>
        </p:txBody>
      </p:sp>
      <p:sp>
        <p:nvSpPr>
          <p:cNvPr id="10" name="1. On-page tracker" hidden="1"/>
          <p:cNvSpPr>
            <a:spLocks noChangeArrowheads="1"/>
          </p:cNvSpPr>
          <p:nvPr userDrawn="1"/>
        </p:nvSpPr>
        <p:spPr bwMode="auto">
          <a:xfrm>
            <a:off x="161986" y="77303"/>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00"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auto">
          <a:xfrm>
            <a:off x="161987" y="632132"/>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noProof="0" dirty="0">
                <a:solidFill>
                  <a:schemeClr val="accent6"/>
                </a:solidFill>
                <a:latin typeface="+mn-lt"/>
                <a:ea typeface="+mn-ea"/>
              </a:rPr>
              <a:t>Subtitle</a:t>
            </a:r>
          </a:p>
        </p:txBody>
      </p:sp>
      <p:sp>
        <p:nvSpPr>
          <p:cNvPr id="3" name="Text Placeholder 2"/>
          <p:cNvSpPr>
            <a:spLocks noGrp="1"/>
          </p:cNvSpPr>
          <p:nvPr userDrawn="1">
            <p:ph type="body" idx="1"/>
          </p:nvPr>
        </p:nvSpPr>
        <p:spPr bwMode="auto">
          <a:xfrm>
            <a:off x="2371626" y="2615195"/>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userDrawn="1"/>
        </p:nvGrpSpPr>
        <p:grpSpPr bwMode="auto">
          <a:xfrm>
            <a:off x="2371623" y="1915581"/>
            <a:ext cx="5801188" cy="510221"/>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dirty="0">
                  <a:latin typeface="+mn-lt"/>
                  <a:ea typeface="+mn-ea"/>
                </a:rPr>
                <a:t>Title</a:t>
              </a:r>
            </a:p>
            <a:p>
              <a:r>
                <a:rPr lang="x-none" sz="1600" baseline="0" noProof="0" dirty="0">
                  <a:solidFill>
                    <a:schemeClr val="accent6"/>
                  </a:solidFill>
                  <a:latin typeface="+mn-lt"/>
                  <a:ea typeface="+mn-ea"/>
                </a:rPr>
                <a:t>Unit of measure</a:t>
              </a:r>
            </a:p>
          </p:txBody>
        </p:sp>
      </p:grpSp>
      <p:sp>
        <p:nvSpPr>
          <p:cNvPr id="56" name="Rectangle 55">
            <a:extLst>
              <a:ext uri="{FF2B5EF4-FFF2-40B4-BE49-F238E27FC236}">
                <a16:creationId xmlns:a16="http://schemas.microsoft.com/office/drawing/2014/main" id="{1E46F0E3-A5CD-4458-9B51-2DBC2D89CDE4}"/>
              </a:ext>
            </a:extLst>
          </p:cNvPr>
          <p:cNvSpPr/>
          <p:nvPr userDrawn="1"/>
        </p:nvSpPr>
        <p:spPr bwMode="ltGray">
          <a:xfrm>
            <a:off x="0" y="6550223"/>
            <a:ext cx="12192000" cy="307777"/>
          </a:xfrm>
          <a:prstGeom prst="rect">
            <a:avLst/>
          </a:prstGeom>
          <a:solidFill>
            <a:srgbClr val="005293"/>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7" name="Rectangle 56">
            <a:extLst>
              <a:ext uri="{FF2B5EF4-FFF2-40B4-BE49-F238E27FC236}">
                <a16:creationId xmlns:a16="http://schemas.microsoft.com/office/drawing/2014/main" id="{C83677EE-F26D-4B1B-A210-C5B360D20FA6}"/>
              </a:ext>
            </a:extLst>
          </p:cNvPr>
          <p:cNvSpPr/>
          <p:nvPr userDrawn="1"/>
        </p:nvSpPr>
        <p:spPr bwMode="ltGray">
          <a:xfrm flipV="1">
            <a:off x="0" y="6782661"/>
            <a:ext cx="12192000" cy="45719"/>
          </a:xfrm>
          <a:prstGeom prst="rect">
            <a:avLst/>
          </a:prstGeom>
          <a:solidFill>
            <a:srgbClr val="B5D333"/>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55" name="Picture 54">
            <a:extLst>
              <a:ext uri="{FF2B5EF4-FFF2-40B4-BE49-F238E27FC236}">
                <a16:creationId xmlns:a16="http://schemas.microsoft.com/office/drawing/2014/main" id="{BB9F4649-1A06-4295-BCF6-5B6B50F29EED}"/>
              </a:ext>
            </a:extLst>
          </p:cNvPr>
          <p:cNvPicPr>
            <a:picLocks noChangeAspect="1"/>
          </p:cNvPicPr>
          <p:nvPr userDrawn="1"/>
        </p:nvPicPr>
        <p:blipFill>
          <a:blip r:embed="rId77">
            <a:clrChange>
              <a:clrFrom>
                <a:srgbClr val="FFFFFF"/>
              </a:clrFrom>
              <a:clrTo>
                <a:srgbClr val="FFFFFF">
                  <a:alpha val="0"/>
                </a:srgbClr>
              </a:clrTo>
            </a:clrChange>
          </a:blip>
          <a:stretch>
            <a:fillRect/>
          </a:stretch>
        </p:blipFill>
        <p:spPr bwMode="ltGray">
          <a:xfrm>
            <a:off x="10160000" y="6112990"/>
            <a:ext cx="1804988" cy="425480"/>
          </a:xfrm>
          <a:prstGeom prst="rect">
            <a:avLst/>
          </a:prstGeom>
        </p:spPr>
      </p:pic>
      <p:sp>
        <p:nvSpPr>
          <p:cNvPr id="13" name="4. Footnote" hidden="1"/>
          <p:cNvSpPr txBox="1">
            <a:spLocks noChangeArrowheads="1"/>
          </p:cNvSpPr>
          <p:nvPr/>
        </p:nvSpPr>
        <p:spPr bwMode="auto">
          <a:xfrm>
            <a:off x="161988" y="6381042"/>
            <a:ext cx="9679129" cy="12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38" indent="-84138">
              <a:defRPr lang="x-none"/>
            </a:pPr>
            <a:r>
              <a:rPr lang="x-none" sz="800" baseline="0" noProof="0" dirty="0">
                <a:solidFill>
                  <a:schemeClr val="accent6"/>
                </a:solidFill>
                <a:latin typeface="+mn-lt"/>
                <a:ea typeface="+mn-ea"/>
              </a:rPr>
              <a:t>1 Footnote</a:t>
            </a:r>
          </a:p>
        </p:txBody>
      </p:sp>
      <p:sp>
        <p:nvSpPr>
          <p:cNvPr id="14" name="5. Source" hidden="1"/>
          <p:cNvSpPr>
            <a:spLocks noChangeArrowheads="1"/>
          </p:cNvSpPr>
          <p:nvPr/>
        </p:nvSpPr>
        <p:spPr bwMode="ltGray">
          <a:xfrm>
            <a:off x="152461" y="6613981"/>
            <a:ext cx="9679129" cy="1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p>
            <a:pPr marL="519113" indent="-519113" defTabSz="1218026">
              <a:tabLst/>
            </a:pPr>
            <a:r>
              <a:rPr lang="x-none" sz="800" baseline="0" noProof="0" dirty="0">
                <a:solidFill>
                  <a:schemeClr val="bg2"/>
                </a:solidFill>
                <a:latin typeface="+mn-lt"/>
                <a:ea typeface="+mn-ea"/>
              </a:rPr>
              <a:t>SOURCE : Source</a:t>
            </a:r>
            <a:endParaRPr lang="en-US" sz="800" baseline="0" noProof="0" dirty="0">
              <a:solidFill>
                <a:schemeClr val="bg2"/>
              </a:solidFill>
              <a:latin typeface="+mn-lt"/>
              <a:ea typeface="+mn-ea"/>
            </a:endParaRPr>
          </a:p>
        </p:txBody>
      </p:sp>
      <p:sp>
        <p:nvSpPr>
          <p:cNvPr id="61" name="Slide Number"/>
          <p:cNvSpPr txBox="1">
            <a:spLocks/>
          </p:cNvSpPr>
          <p:nvPr userDrawn="1"/>
        </p:nvSpPr>
        <p:spPr bwMode="ltGray">
          <a:xfrm>
            <a:off x="11752912" y="6613981"/>
            <a:ext cx="125034"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r"/>
            <a:fld id="{42C328C1-A84F-4A39-A664-DBA00541A8C6}" type="slidenum">
              <a:rPr lang="x-none" sz="800" baseline="0" smtClean="0">
                <a:solidFill>
                  <a:schemeClr val="bg2"/>
                </a:solidFill>
              </a:rPr>
              <a:pPr lvl="0" algn="r"/>
              <a:t>‹#›</a:t>
            </a:fld>
            <a:endParaRPr lang="x-none" sz="800" baseline="0" dirty="0">
              <a:solidFill>
                <a:schemeClr val="bg2"/>
              </a:solidFill>
            </a:endParaRPr>
          </a:p>
        </p:txBody>
      </p:sp>
      <p:sp>
        <p:nvSpPr>
          <p:cNvPr id="58" name="Body3" hidden="1">
            <a:extLst>
              <a:ext uri="{FF2B5EF4-FFF2-40B4-BE49-F238E27FC236}">
                <a16:creationId xmlns:a16="http://schemas.microsoft.com/office/drawing/2014/main" id="{257DC6F0-C4FF-49D5-B613-270F7E40A689}"/>
              </a:ext>
            </a:extLst>
          </p:cNvPr>
          <p:cNvSpPr txBox="1">
            <a:spLocks noChangeAspect="1"/>
          </p:cNvSpPr>
          <p:nvPr userDrawn="1">
            <p:custDataLst>
              <p:tags r:id="rId15"/>
            </p:custDataLst>
          </p:nvPr>
        </p:nvSpPr>
        <p:spPr>
          <a:xfrm>
            <a:off x="1003300" y="1257300"/>
            <a:ext cx="1524000" cy="1524000"/>
          </a:xfrm>
          <a:prstGeom prst="rect">
            <a:avLst/>
          </a:prstGeom>
          <a:solidFill>
            <a:schemeClr val="accent1"/>
          </a:solidFill>
          <a:ln w="9525">
            <a:solidFill>
              <a:schemeClr val="bg1"/>
            </a:solid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buClr>
                <a:schemeClr val="bg1"/>
              </a:buClr>
            </a:pPr>
            <a:r>
              <a:rPr lang="en-US" sz="1400" dirty="0">
                <a:solidFill>
                  <a:schemeClr val="bg1"/>
                </a:solidFill>
              </a:rPr>
              <a:t>CEO</a:t>
            </a:r>
          </a:p>
        </p:txBody>
      </p:sp>
      <p:sp>
        <p:nvSpPr>
          <p:cNvPr id="60" name="BulletRectangle3" hidden="1">
            <a:extLst>
              <a:ext uri="{FF2B5EF4-FFF2-40B4-BE49-F238E27FC236}">
                <a16:creationId xmlns:a16="http://schemas.microsoft.com/office/drawing/2014/main" id="{BE43E99C-D250-493C-BEB8-A659CE0FBC6B}"/>
              </a:ext>
            </a:extLst>
          </p:cNvPr>
          <p:cNvSpPr txBox="1">
            <a:spLocks noChangeAspect="1"/>
          </p:cNvSpPr>
          <p:nvPr userDrawn="1">
            <p:custDataLst>
              <p:tags r:id="rId16"/>
            </p:custDataLst>
          </p:nvPr>
        </p:nvSpPr>
        <p:spPr>
          <a:xfrm>
            <a:off x="1003300" y="3035300"/>
            <a:ext cx="1524000" cy="1524000"/>
          </a:xfrm>
          <a:prstGeom prst="rect">
            <a:avLst/>
          </a:prstGeom>
          <a:solidFill>
            <a:schemeClr val="accent1"/>
          </a:solidFill>
          <a:ln w="9525">
            <a:solidFill>
              <a:schemeClr val="bg1"/>
            </a:solidFill>
          </a:ln>
        </p:spPr>
        <p:txBody>
          <a:bodyPr vert="horz" wrap="square" lIns="72009" tIns="72009" rIns="72009" bIns="72009"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buClr>
                <a:schemeClr val="bg1"/>
              </a:buClr>
            </a:pPr>
            <a:r>
              <a:rPr lang="en-US" sz="1400" dirty="0">
                <a:solidFill>
                  <a:schemeClr val="bg1"/>
                </a:solidFill>
              </a:rPr>
              <a:t>Bullet</a:t>
            </a:r>
          </a:p>
          <a:p>
            <a:pPr lvl="1">
              <a:buClr>
                <a:schemeClr val="bg1"/>
              </a:buClr>
            </a:pPr>
            <a:r>
              <a:rPr lang="en-US" sz="1400" dirty="0">
                <a:solidFill>
                  <a:schemeClr val="bg1"/>
                </a:solidFill>
              </a:rPr>
              <a:t>Bullet</a:t>
            </a:r>
          </a:p>
        </p:txBody>
      </p:sp>
      <p:sp>
        <p:nvSpPr>
          <p:cNvPr id="62" name="RowHeader1" hidden="1">
            <a:extLst>
              <a:ext uri="{FF2B5EF4-FFF2-40B4-BE49-F238E27FC236}">
                <a16:creationId xmlns:a16="http://schemas.microsoft.com/office/drawing/2014/main" id="{8DBAFC75-79A3-4BDF-958F-C4B2DCE1EBC3}"/>
              </a:ext>
            </a:extLst>
          </p:cNvPr>
          <p:cNvSpPr txBox="1">
            <a:spLocks noChangeAspect="1"/>
          </p:cNvSpPr>
          <p:nvPr userDrawn="1">
            <p:custDataLst>
              <p:tags r:id="rId17"/>
            </p:custDataLst>
          </p:nvPr>
        </p:nvSpPr>
        <p:spPr>
          <a:xfrm>
            <a:off x="1003300" y="4813300"/>
            <a:ext cx="1079500" cy="584200"/>
          </a:xfrm>
          <a:prstGeom prst="rect">
            <a:avLst/>
          </a:prstGeom>
          <a:solidFill>
            <a:schemeClr val="accent1"/>
          </a:solidFill>
          <a:ln>
            <a:solidFill>
              <a:schemeClr val="bg1"/>
            </a:solidFill>
          </a:ln>
        </p:spPr>
        <p:txBody>
          <a:bodyPr vert="horz" wrap="square" lIns="76200" tIns="76200" rIns="76200" bIns="76200" rtlCol="0" anchor="ctr" anchorCtr="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buClr>
                <a:schemeClr val="bg1"/>
              </a:buClr>
            </a:pPr>
            <a:r>
              <a:rPr lang="en-US" sz="1400" b="1" dirty="0">
                <a:solidFill>
                  <a:schemeClr val="bg1"/>
                </a:solidFill>
              </a:rPr>
              <a:t>Row header</a:t>
            </a:r>
          </a:p>
        </p:txBody>
      </p:sp>
      <p:sp>
        <p:nvSpPr>
          <p:cNvPr id="63" name="Oval" hidden="1">
            <a:extLst>
              <a:ext uri="{FF2B5EF4-FFF2-40B4-BE49-F238E27FC236}">
                <a16:creationId xmlns:a16="http://schemas.microsoft.com/office/drawing/2014/main" id="{60328CE6-C47F-43B6-8454-178CF9280B6F}"/>
              </a:ext>
            </a:extLst>
          </p:cNvPr>
          <p:cNvSpPr txBox="1">
            <a:spLocks noChangeAspect="1"/>
          </p:cNvSpPr>
          <p:nvPr userDrawn="1">
            <p:custDataLst>
              <p:tags r:id="rId18"/>
            </p:custDataLst>
          </p:nvPr>
        </p:nvSpPr>
        <p:spPr>
          <a:xfrm>
            <a:off x="2273300" y="4699000"/>
            <a:ext cx="1524000" cy="1524000"/>
          </a:xfrm>
          <a:prstGeom prst="ellipse">
            <a:avLst/>
          </a:prstGeom>
          <a:solidFill>
            <a:schemeClr val="accent1"/>
          </a:solidFill>
          <a:ln>
            <a:solidFill>
              <a:schemeClr val="bg1"/>
            </a:solidFill>
          </a:ln>
        </p:spPr>
        <p:txBody>
          <a:bodyPr vert="horz" wrap="square" lIns="3810" tIns="0" rIns="3810" bIns="0" rtlCol="0" anchor="ctr" anchorCtr="1">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lgn="ctr">
              <a:buClr>
                <a:schemeClr val="bg1"/>
              </a:buClr>
            </a:pPr>
            <a:r>
              <a:rPr lang="en-US" dirty="0">
                <a:solidFill>
                  <a:schemeClr val="bg1"/>
                </a:solidFill>
              </a:rPr>
              <a:t>CEO</a:t>
            </a:r>
          </a:p>
        </p:txBody>
      </p:sp>
      <p:sp>
        <p:nvSpPr>
          <p:cNvPr id="64" name="RoundedRectangle" hidden="1">
            <a:extLst>
              <a:ext uri="{FF2B5EF4-FFF2-40B4-BE49-F238E27FC236}">
                <a16:creationId xmlns:a16="http://schemas.microsoft.com/office/drawing/2014/main" id="{07163202-7734-4A8D-A8E9-9DC5D7E1B689}"/>
              </a:ext>
            </a:extLst>
          </p:cNvPr>
          <p:cNvSpPr txBox="1">
            <a:spLocks noChangeAspect="1"/>
          </p:cNvSpPr>
          <p:nvPr userDrawn="1">
            <p:custDataLst>
              <p:tags r:id="rId19"/>
            </p:custDataLst>
          </p:nvPr>
        </p:nvSpPr>
        <p:spPr>
          <a:xfrm>
            <a:off x="2781300" y="635000"/>
            <a:ext cx="1524000" cy="1524000"/>
          </a:xfrm>
          <a:prstGeom prst="roundRect">
            <a:avLst/>
          </a:prstGeom>
          <a:solidFill>
            <a:schemeClr val="accent1"/>
          </a:solidFill>
          <a:ln>
            <a:solidFill>
              <a:schemeClr val="bg1"/>
            </a:solidFill>
          </a:ln>
        </p:spPr>
        <p:txBody>
          <a:bodyPr vert="horz" wrap="square" lIns="76200" tIns="76200" rIns="76200" bIns="76200" rtlCol="0" anchor="t" anchorCtr="0">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buClr>
                <a:schemeClr val="bg1"/>
              </a:buClr>
            </a:pPr>
            <a:r>
              <a:rPr lang="en-US" dirty="0">
                <a:solidFill>
                  <a:schemeClr val="bg1"/>
                </a:solidFill>
              </a:rPr>
              <a:t>CEO</a:t>
            </a:r>
          </a:p>
        </p:txBody>
      </p:sp>
      <p:grpSp>
        <p:nvGrpSpPr>
          <p:cNvPr id="65" name="Flow" hidden="1">
            <a:extLst>
              <a:ext uri="{FF2B5EF4-FFF2-40B4-BE49-F238E27FC236}">
                <a16:creationId xmlns:a16="http://schemas.microsoft.com/office/drawing/2014/main" id="{2C279811-DE72-4C31-88FD-BB0A3854FA41}"/>
              </a:ext>
            </a:extLst>
          </p:cNvPr>
          <p:cNvGrpSpPr>
            <a:grpSpLocks noChangeAspect="1"/>
          </p:cNvGrpSpPr>
          <p:nvPr userDrawn="1">
            <p:custDataLst>
              <p:tags r:id="rId20"/>
            </p:custDataLst>
          </p:nvPr>
        </p:nvGrpSpPr>
        <p:grpSpPr>
          <a:xfrm>
            <a:off x="8579028" y="4241800"/>
            <a:ext cx="1828800" cy="914400"/>
            <a:chOff x="5905500" y="3124200"/>
            <a:chExt cx="1828800" cy="914400"/>
          </a:xfrm>
        </p:grpSpPr>
        <p:sp>
          <p:nvSpPr>
            <p:cNvPr id="66" name="Freeform: Shape 65">
              <a:extLst>
                <a:ext uri="{FF2B5EF4-FFF2-40B4-BE49-F238E27FC236}">
                  <a16:creationId xmlns:a16="http://schemas.microsoft.com/office/drawing/2014/main" id="{A1DE3F82-B48B-41C3-AEF8-526B3B3EBFF2}"/>
                </a:ext>
              </a:extLst>
            </p:cNvPr>
            <p:cNvSpPr/>
            <p:nvPr>
              <p:custDataLst>
                <p:tags r:id="rId73"/>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67" name="TextBox 66">
              <a:extLst>
                <a:ext uri="{FF2B5EF4-FFF2-40B4-BE49-F238E27FC236}">
                  <a16:creationId xmlns:a16="http://schemas.microsoft.com/office/drawing/2014/main" id="{DC0C9F69-6D5B-487D-B4AB-06E172AAF696}"/>
                </a:ext>
              </a:extLst>
            </p:cNvPr>
            <p:cNvSpPr txBox="1"/>
            <p:nvPr>
              <p:custDataLst>
                <p:tags r:id="rId74"/>
              </p:custDataLst>
            </p:nvPr>
          </p:nvSpPr>
          <p:spPr>
            <a:xfrm>
              <a:off x="5969000" y="3187700"/>
              <a:ext cx="1524000" cy="7874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grpSp>
      <p:grpSp>
        <p:nvGrpSpPr>
          <p:cNvPr id="68" name="SplitFlow" hidden="1">
            <a:extLst>
              <a:ext uri="{FF2B5EF4-FFF2-40B4-BE49-F238E27FC236}">
                <a16:creationId xmlns:a16="http://schemas.microsoft.com/office/drawing/2014/main" id="{CBE518DF-0817-42F3-9163-10079C76D55B}"/>
              </a:ext>
            </a:extLst>
          </p:cNvPr>
          <p:cNvGrpSpPr/>
          <p:nvPr userDrawn="1">
            <p:custDataLst>
              <p:tags r:id="rId21"/>
            </p:custDataLst>
          </p:nvPr>
        </p:nvGrpSpPr>
        <p:grpSpPr>
          <a:xfrm>
            <a:off x="7963730" y="483609"/>
            <a:ext cx="1828801" cy="914400"/>
            <a:chOff x="1015999" y="1016000"/>
            <a:chExt cx="1828801" cy="914400"/>
          </a:xfrm>
        </p:grpSpPr>
        <p:sp>
          <p:nvSpPr>
            <p:cNvPr id="69" name="Freeform: Shape 68">
              <a:extLst>
                <a:ext uri="{FF2B5EF4-FFF2-40B4-BE49-F238E27FC236}">
                  <a16:creationId xmlns:a16="http://schemas.microsoft.com/office/drawing/2014/main" id="{8027CE43-9864-4140-9BBE-41822B727F73}"/>
                </a:ext>
              </a:extLst>
            </p:cNvPr>
            <p:cNvSpPr/>
            <p:nvPr>
              <p:custDataLst>
                <p:tags r:id="rId67"/>
              </p:custDataLst>
            </p:nvPr>
          </p:nvSpPr>
          <p:spPr>
            <a:xfrm>
              <a:off x="1016000" y="1016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70" name="TextBox 69">
              <a:extLst>
                <a:ext uri="{FF2B5EF4-FFF2-40B4-BE49-F238E27FC236}">
                  <a16:creationId xmlns:a16="http://schemas.microsoft.com/office/drawing/2014/main" id="{3C05EE7D-2600-4DED-A0B5-8436D32E861C}"/>
                </a:ext>
              </a:extLst>
            </p:cNvPr>
            <p:cNvSpPr txBox="1"/>
            <p:nvPr>
              <p:custDataLst>
                <p:tags r:id="rId68"/>
              </p:custDataLst>
            </p:nvPr>
          </p:nvSpPr>
          <p:spPr>
            <a:xfrm>
              <a:off x="1079500" y="1073150"/>
              <a:ext cx="1600708" cy="3429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sp>
          <p:nvSpPr>
            <p:cNvPr id="71" name="Freeform: Shape 70">
              <a:extLst>
                <a:ext uri="{FF2B5EF4-FFF2-40B4-BE49-F238E27FC236}">
                  <a16:creationId xmlns:a16="http://schemas.microsoft.com/office/drawing/2014/main" id="{DF38081B-6B32-4F67-8E79-2B8B97D545FC}"/>
                </a:ext>
              </a:extLst>
            </p:cNvPr>
            <p:cNvSpPr/>
            <p:nvPr>
              <p:custDataLst>
                <p:tags r:id="rId69"/>
              </p:custDataLst>
            </p:nvPr>
          </p:nvSpPr>
          <p:spPr>
            <a:xfrm>
              <a:off x="1015999" y="14732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72" name="TextBox 71">
              <a:extLst>
                <a:ext uri="{FF2B5EF4-FFF2-40B4-BE49-F238E27FC236}">
                  <a16:creationId xmlns:a16="http://schemas.microsoft.com/office/drawing/2014/main" id="{59FEF5AD-BE1A-4121-B86B-D277ECA9164D}"/>
                </a:ext>
              </a:extLst>
            </p:cNvPr>
            <p:cNvSpPr txBox="1"/>
            <p:nvPr>
              <p:custDataLst>
                <p:tags r:id="rId70"/>
              </p:custDataLst>
            </p:nvPr>
          </p:nvSpPr>
          <p:spPr>
            <a:xfrm>
              <a:off x="1079500" y="1530350"/>
              <a:ext cx="768604" cy="3429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sp>
          <p:nvSpPr>
            <p:cNvPr id="73" name="Freeform: Shape 72">
              <a:extLst>
                <a:ext uri="{FF2B5EF4-FFF2-40B4-BE49-F238E27FC236}">
                  <a16:creationId xmlns:a16="http://schemas.microsoft.com/office/drawing/2014/main" id="{74534CFE-4E8B-4C5B-A71E-68EEBE585EE4}"/>
                </a:ext>
              </a:extLst>
            </p:cNvPr>
            <p:cNvSpPr/>
            <p:nvPr>
              <p:custDataLst>
                <p:tags r:id="rId71"/>
              </p:custDataLst>
            </p:nvPr>
          </p:nvSpPr>
          <p:spPr>
            <a:xfrm>
              <a:off x="1848104" y="14732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74" name="TextBox 73">
              <a:extLst>
                <a:ext uri="{FF2B5EF4-FFF2-40B4-BE49-F238E27FC236}">
                  <a16:creationId xmlns:a16="http://schemas.microsoft.com/office/drawing/2014/main" id="{F803929E-CB2B-497D-BA2D-B3F535DF7C98}"/>
                </a:ext>
              </a:extLst>
            </p:cNvPr>
            <p:cNvSpPr txBox="1"/>
            <p:nvPr>
              <p:custDataLst>
                <p:tags r:id="rId72"/>
              </p:custDataLst>
            </p:nvPr>
          </p:nvSpPr>
          <p:spPr>
            <a:xfrm>
              <a:off x="2050796" y="1530350"/>
              <a:ext cx="629412" cy="3429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grpSp>
      <p:grpSp>
        <p:nvGrpSpPr>
          <p:cNvPr id="75" name="FlowLine" hidden="1">
            <a:extLst>
              <a:ext uri="{FF2B5EF4-FFF2-40B4-BE49-F238E27FC236}">
                <a16:creationId xmlns:a16="http://schemas.microsoft.com/office/drawing/2014/main" id="{7EE6B468-8F07-46B5-89E0-19EAFC0B80A5}"/>
              </a:ext>
            </a:extLst>
          </p:cNvPr>
          <p:cNvGrpSpPr>
            <a:grpSpLocks noChangeAspect="1"/>
          </p:cNvGrpSpPr>
          <p:nvPr userDrawn="1">
            <p:custDataLst>
              <p:tags r:id="rId22"/>
            </p:custDataLst>
          </p:nvPr>
        </p:nvGrpSpPr>
        <p:grpSpPr>
          <a:xfrm>
            <a:off x="6388931" y="2315289"/>
            <a:ext cx="4978400" cy="1414621"/>
            <a:chOff x="5905500" y="3124200"/>
            <a:chExt cx="4978400" cy="1414621"/>
          </a:xfrm>
        </p:grpSpPr>
        <p:grpSp>
          <p:nvGrpSpPr>
            <p:cNvPr id="76" name="Group 75">
              <a:extLst>
                <a:ext uri="{FF2B5EF4-FFF2-40B4-BE49-F238E27FC236}">
                  <a16:creationId xmlns:a16="http://schemas.microsoft.com/office/drawing/2014/main" id="{36495F01-F508-4A5C-95C2-4CF5C73F1FD0}"/>
                </a:ext>
              </a:extLst>
            </p:cNvPr>
            <p:cNvGrpSpPr/>
            <p:nvPr>
              <p:custDataLst>
                <p:tags r:id="rId58"/>
              </p:custDataLst>
            </p:nvPr>
          </p:nvGrpSpPr>
          <p:grpSpPr>
            <a:xfrm>
              <a:off x="5905500" y="3124200"/>
              <a:ext cx="1828800" cy="914400"/>
              <a:chOff x="5905500" y="3124200"/>
              <a:chExt cx="1828800" cy="914400"/>
            </a:xfrm>
          </p:grpSpPr>
          <p:sp>
            <p:nvSpPr>
              <p:cNvPr id="86" name="Freeform: Shape 85">
                <a:extLst>
                  <a:ext uri="{FF2B5EF4-FFF2-40B4-BE49-F238E27FC236}">
                    <a16:creationId xmlns:a16="http://schemas.microsoft.com/office/drawing/2014/main" id="{62CC55D3-3236-44CF-A849-1493EB196536}"/>
                  </a:ext>
                </a:extLst>
              </p:cNvPr>
              <p:cNvSpPr/>
              <p:nvPr>
                <p:custDataLst>
                  <p:tags r:id="rId65"/>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87" name="TextBox 86">
                <a:extLst>
                  <a:ext uri="{FF2B5EF4-FFF2-40B4-BE49-F238E27FC236}">
                    <a16:creationId xmlns:a16="http://schemas.microsoft.com/office/drawing/2014/main" id="{596FF571-B043-48B3-9780-290A9F91E22A}"/>
                  </a:ext>
                </a:extLst>
              </p:cNvPr>
              <p:cNvSpPr txBox="1"/>
              <p:nvPr>
                <p:custDataLst>
                  <p:tags r:id="rId66"/>
                </p:custDataLst>
              </p:nvPr>
            </p:nvSpPr>
            <p:spPr>
              <a:xfrm>
                <a:off x="5969000" y="3187700"/>
                <a:ext cx="1524000" cy="7874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grpSp>
        <p:grpSp>
          <p:nvGrpSpPr>
            <p:cNvPr id="77" name="Group 76">
              <a:extLst>
                <a:ext uri="{FF2B5EF4-FFF2-40B4-BE49-F238E27FC236}">
                  <a16:creationId xmlns:a16="http://schemas.microsoft.com/office/drawing/2014/main" id="{FD0D2893-BC32-434B-BA75-12FA5890F462}"/>
                </a:ext>
              </a:extLst>
            </p:cNvPr>
            <p:cNvGrpSpPr/>
            <p:nvPr>
              <p:custDataLst>
                <p:tags r:id="rId59"/>
              </p:custDataLst>
            </p:nvPr>
          </p:nvGrpSpPr>
          <p:grpSpPr>
            <a:xfrm>
              <a:off x="7480300" y="3124200"/>
              <a:ext cx="1828800" cy="914400"/>
              <a:chOff x="6057900" y="3276600"/>
              <a:chExt cx="1828800" cy="914400"/>
            </a:xfrm>
          </p:grpSpPr>
          <p:sp>
            <p:nvSpPr>
              <p:cNvPr id="84" name="Freeform: Shape 83">
                <a:extLst>
                  <a:ext uri="{FF2B5EF4-FFF2-40B4-BE49-F238E27FC236}">
                    <a16:creationId xmlns:a16="http://schemas.microsoft.com/office/drawing/2014/main" id="{0B84C943-9630-4177-B5DA-BBED618349DC}"/>
                  </a:ext>
                </a:extLst>
              </p:cNvPr>
              <p:cNvSpPr/>
              <p:nvPr>
                <p:custDataLst>
                  <p:tags r:id="rId63"/>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85" name="TextBox 84">
                <a:extLst>
                  <a:ext uri="{FF2B5EF4-FFF2-40B4-BE49-F238E27FC236}">
                    <a16:creationId xmlns:a16="http://schemas.microsoft.com/office/drawing/2014/main" id="{C90A8C17-CF13-4D8E-991A-F2740A2492DE}"/>
                  </a:ext>
                </a:extLst>
              </p:cNvPr>
              <p:cNvSpPr txBox="1"/>
              <p:nvPr>
                <p:custDataLst>
                  <p:tags r:id="rId64"/>
                </p:custDataLst>
              </p:nvPr>
            </p:nvSpPr>
            <p:spPr>
              <a:xfrm>
                <a:off x="6273292" y="3340100"/>
                <a:ext cx="1448816" cy="7874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grpSp>
        <p:grpSp>
          <p:nvGrpSpPr>
            <p:cNvPr id="78" name="Group 77">
              <a:extLst>
                <a:ext uri="{FF2B5EF4-FFF2-40B4-BE49-F238E27FC236}">
                  <a16:creationId xmlns:a16="http://schemas.microsoft.com/office/drawing/2014/main" id="{6D434CC1-FFE1-4272-9A30-FF987EC18F50}"/>
                </a:ext>
              </a:extLst>
            </p:cNvPr>
            <p:cNvGrpSpPr/>
            <p:nvPr>
              <p:custDataLst>
                <p:tags r:id="rId60"/>
              </p:custDataLst>
            </p:nvPr>
          </p:nvGrpSpPr>
          <p:grpSpPr>
            <a:xfrm>
              <a:off x="9055100" y="3124200"/>
              <a:ext cx="1828800" cy="914400"/>
              <a:chOff x="6057900" y="3276600"/>
              <a:chExt cx="1828800" cy="914400"/>
            </a:xfrm>
          </p:grpSpPr>
          <p:sp>
            <p:nvSpPr>
              <p:cNvPr id="82" name="Freeform: Shape 81">
                <a:extLst>
                  <a:ext uri="{FF2B5EF4-FFF2-40B4-BE49-F238E27FC236}">
                    <a16:creationId xmlns:a16="http://schemas.microsoft.com/office/drawing/2014/main" id="{1DF1D082-21AD-4F92-B6BB-70EB748EED36}"/>
                  </a:ext>
                </a:extLst>
              </p:cNvPr>
              <p:cNvSpPr/>
              <p:nvPr>
                <p:custDataLst>
                  <p:tags r:id="rId61"/>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83" name="TextBox 82">
                <a:extLst>
                  <a:ext uri="{FF2B5EF4-FFF2-40B4-BE49-F238E27FC236}">
                    <a16:creationId xmlns:a16="http://schemas.microsoft.com/office/drawing/2014/main" id="{9E3C3F2C-3BA1-4C08-854A-20904EEB3938}"/>
                  </a:ext>
                </a:extLst>
              </p:cNvPr>
              <p:cNvSpPr txBox="1"/>
              <p:nvPr>
                <p:custDataLst>
                  <p:tags r:id="rId62"/>
                </p:custDataLst>
              </p:nvPr>
            </p:nvSpPr>
            <p:spPr>
              <a:xfrm>
                <a:off x="6273292" y="3340100"/>
                <a:ext cx="1448816" cy="78740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r>
                  <a:rPr lang="en-US" b="1" dirty="0">
                    <a:solidFill>
                      <a:schemeClr val="bg1"/>
                    </a:solidFill>
                  </a:rPr>
                  <a:t>CEO</a:t>
                </a:r>
              </a:p>
            </p:txBody>
          </p:sp>
        </p:grpSp>
        <p:sp>
          <p:nvSpPr>
            <p:cNvPr id="79" name="TextBox 78">
              <a:extLst>
                <a:ext uri="{FF2B5EF4-FFF2-40B4-BE49-F238E27FC236}">
                  <a16:creationId xmlns:a16="http://schemas.microsoft.com/office/drawing/2014/main" id="{9908976E-5352-483C-9B6A-073447239838}"/>
                </a:ext>
              </a:extLst>
            </p:cNvPr>
            <p:cNvSpPr txBox="1"/>
            <p:nvPr/>
          </p:nvSpPr>
          <p:spPr>
            <a:xfrm>
              <a:off x="5969000" y="4292600"/>
              <a:ext cx="1524000" cy="246221"/>
            </a:xfrm>
            <a:prstGeom prst="rect">
              <a:avLst/>
            </a:prstGeom>
            <a:noFill/>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r>
                <a:rPr lang="en-US" dirty="0"/>
                <a:t>CEO</a:t>
              </a:r>
            </a:p>
          </p:txBody>
        </p:sp>
        <p:sp>
          <p:nvSpPr>
            <p:cNvPr id="80" name="TextBox 79">
              <a:extLst>
                <a:ext uri="{FF2B5EF4-FFF2-40B4-BE49-F238E27FC236}">
                  <a16:creationId xmlns:a16="http://schemas.microsoft.com/office/drawing/2014/main" id="{BD989B70-ABED-4940-A35D-9C544FE1F255}"/>
                </a:ext>
              </a:extLst>
            </p:cNvPr>
            <p:cNvSpPr txBox="1"/>
            <p:nvPr/>
          </p:nvSpPr>
          <p:spPr>
            <a:xfrm>
              <a:off x="7695692" y="4292600"/>
              <a:ext cx="1524000" cy="246221"/>
            </a:xfrm>
            <a:prstGeom prst="rect">
              <a:avLst/>
            </a:prstGeom>
            <a:noFill/>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r>
                <a:rPr lang="en-US" dirty="0"/>
                <a:t>CEO</a:t>
              </a:r>
            </a:p>
          </p:txBody>
        </p:sp>
        <p:sp>
          <p:nvSpPr>
            <p:cNvPr id="81" name="TextBox 80">
              <a:extLst>
                <a:ext uri="{FF2B5EF4-FFF2-40B4-BE49-F238E27FC236}">
                  <a16:creationId xmlns:a16="http://schemas.microsoft.com/office/drawing/2014/main" id="{FB025322-8A3B-413F-814D-D985237345C6}"/>
                </a:ext>
              </a:extLst>
            </p:cNvPr>
            <p:cNvSpPr txBox="1"/>
            <p:nvPr/>
          </p:nvSpPr>
          <p:spPr>
            <a:xfrm>
              <a:off x="9270492" y="4292600"/>
              <a:ext cx="1524000" cy="246221"/>
            </a:xfrm>
            <a:prstGeom prst="rect">
              <a:avLst/>
            </a:prstGeom>
            <a:noFill/>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1"/>
              <a:r>
                <a:rPr lang="en-US" dirty="0"/>
                <a:t>CEO</a:t>
              </a:r>
            </a:p>
          </p:txBody>
        </p:sp>
      </p:grpSp>
      <p:sp>
        <p:nvSpPr>
          <p:cNvPr id="88" name="Arrow" hidden="1">
            <a:extLst>
              <a:ext uri="{FF2B5EF4-FFF2-40B4-BE49-F238E27FC236}">
                <a16:creationId xmlns:a16="http://schemas.microsoft.com/office/drawing/2014/main" id="{5BC7B5EA-D5C6-4797-9582-1290B2693E31}"/>
              </a:ext>
            </a:extLst>
          </p:cNvPr>
          <p:cNvSpPr txBox="1">
            <a:spLocks noChangeAspect="1"/>
          </p:cNvSpPr>
          <p:nvPr userDrawn="1">
            <p:custDataLst>
              <p:tags r:id="rId23"/>
            </p:custDataLst>
          </p:nvPr>
        </p:nvSpPr>
        <p:spPr>
          <a:xfrm>
            <a:off x="3007170" y="3022600"/>
            <a:ext cx="1828800" cy="914400"/>
          </a:xfrm>
          <a:prstGeom prst="rightArrow">
            <a:avLst>
              <a:gd name="adj1" fmla="val 54000"/>
              <a:gd name="adj2" fmla="val 37678"/>
            </a:avLst>
          </a:prstGeom>
          <a:solidFill>
            <a:schemeClr val="accent1"/>
          </a:solidFill>
          <a:ln>
            <a:solidFill>
              <a:schemeClr val="bg1"/>
            </a:solidFill>
          </a:ln>
        </p:spPr>
        <p:txBody>
          <a:bodyPr vert="horz" wrap="square" lIns="76200" tIns="0" rIns="0" bIns="0" rtlCol="0" anchor="ctr" anchorCtr="0">
            <a:noAutofit/>
          </a:bodyPr>
          <a:lstStyle>
            <a:lvl1pPr marL="0" lvl="0" indent="0" defTabSz="1218026" eaLnBrk="1" latinLnBrk="0" hangingPunct="1">
              <a:buClr>
                <a:schemeClr val="tx2"/>
              </a:buClr>
              <a:buSzPct val="100000"/>
              <a:defRPr lang="x-none" sz="1600" baseline="0">
                <a:latin typeface="+mn-lt"/>
              </a:defRPr>
            </a:lvl1pPr>
            <a:lvl2pPr marL="192024" lvl="1" indent="-192024"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lvl="0">
              <a:buClr>
                <a:schemeClr val="bg1"/>
              </a:buClr>
            </a:pPr>
            <a:r>
              <a:rPr lang="en-US" sz="1400" dirty="0">
                <a:solidFill>
                  <a:schemeClr val="bg1"/>
                </a:solidFill>
              </a:rPr>
              <a:t>CEO</a:t>
            </a:r>
          </a:p>
        </p:txBody>
      </p:sp>
      <p:grpSp>
        <p:nvGrpSpPr>
          <p:cNvPr id="89" name="DoubleChevron3" hidden="1">
            <a:extLst>
              <a:ext uri="{FF2B5EF4-FFF2-40B4-BE49-F238E27FC236}">
                <a16:creationId xmlns:a16="http://schemas.microsoft.com/office/drawing/2014/main" id="{62D3A25F-7EFE-40F0-8257-2F70F731BC6A}"/>
              </a:ext>
            </a:extLst>
          </p:cNvPr>
          <p:cNvGrpSpPr>
            <a:grpSpLocks noChangeAspect="1"/>
          </p:cNvGrpSpPr>
          <p:nvPr userDrawn="1">
            <p:custDataLst>
              <p:tags r:id="rId24"/>
            </p:custDataLst>
          </p:nvPr>
        </p:nvGrpSpPr>
        <p:grpSpPr>
          <a:xfrm>
            <a:off x="6929690" y="1816693"/>
            <a:ext cx="450850" cy="508000"/>
            <a:chOff x="1270000" y="1270000"/>
            <a:chExt cx="450850" cy="508000"/>
          </a:xfrm>
        </p:grpSpPr>
        <p:sp>
          <p:nvSpPr>
            <p:cNvPr id="90" name="Chevron1">
              <a:extLst>
                <a:ext uri="{FF2B5EF4-FFF2-40B4-BE49-F238E27FC236}">
                  <a16:creationId xmlns:a16="http://schemas.microsoft.com/office/drawing/2014/main" id="{3EDB3ACF-AB09-416D-B9F3-23EA37A0DB06}"/>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91" name="Chevron2">
              <a:extLst>
                <a:ext uri="{FF2B5EF4-FFF2-40B4-BE49-F238E27FC236}">
                  <a16:creationId xmlns:a16="http://schemas.microsoft.com/office/drawing/2014/main" id="{2CA40F6E-593D-4BF4-BEAC-9CB8D41E5A45}"/>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sp>
        <p:nvSpPr>
          <p:cNvPr id="92" name="TitleTrackerAlpha" hidden="1">
            <a:extLst>
              <a:ext uri="{FF2B5EF4-FFF2-40B4-BE49-F238E27FC236}">
                <a16:creationId xmlns:a16="http://schemas.microsoft.com/office/drawing/2014/main" id="{BA8E453A-ECB8-495C-A184-7D6D804874A1}"/>
              </a:ext>
            </a:extLst>
          </p:cNvPr>
          <p:cNvSpPr>
            <a:spLocks noChangeAspect="1"/>
          </p:cNvSpPr>
          <p:nvPr userDrawn="1">
            <p:custDataLst>
              <p:tags r:id="rId25"/>
            </p:custDataLst>
          </p:nvPr>
        </p:nvSpPr>
        <p:spPr>
          <a:xfrm>
            <a:off x="161987" y="249325"/>
            <a:ext cx="360680" cy="3606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US" sz="2000" b="1" dirty="0">
                <a:solidFill>
                  <a:schemeClr val="bg1"/>
                </a:solidFill>
                <a:latin typeface="+mj-lt"/>
              </a:rPr>
              <a:t>A</a:t>
            </a:r>
          </a:p>
        </p:txBody>
      </p:sp>
      <p:sp>
        <p:nvSpPr>
          <p:cNvPr id="93" name="TitleTrackerNum" hidden="1">
            <a:extLst>
              <a:ext uri="{FF2B5EF4-FFF2-40B4-BE49-F238E27FC236}">
                <a16:creationId xmlns:a16="http://schemas.microsoft.com/office/drawing/2014/main" id="{AA3DE380-0518-4F5E-B162-0B4F6D19FB92}"/>
              </a:ext>
            </a:extLst>
          </p:cNvPr>
          <p:cNvSpPr>
            <a:spLocks noChangeAspect="1"/>
          </p:cNvSpPr>
          <p:nvPr userDrawn="1">
            <p:custDataLst>
              <p:tags r:id="rId26"/>
            </p:custDataLst>
          </p:nvPr>
        </p:nvSpPr>
        <p:spPr>
          <a:xfrm>
            <a:off x="161987" y="249325"/>
            <a:ext cx="360680" cy="3606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US" sz="2000" b="1" dirty="0">
                <a:solidFill>
                  <a:schemeClr val="bg1"/>
                </a:solidFill>
                <a:latin typeface="+mj-lt"/>
              </a:rPr>
              <a:t>B</a:t>
            </a:r>
          </a:p>
        </p:txBody>
      </p:sp>
      <p:sp>
        <p:nvSpPr>
          <p:cNvPr id="94" name="TrackerNum" hidden="1">
            <a:extLst>
              <a:ext uri="{FF2B5EF4-FFF2-40B4-BE49-F238E27FC236}">
                <a16:creationId xmlns:a16="http://schemas.microsoft.com/office/drawing/2014/main" id="{F792F454-A754-417E-BEB6-AABE00A2A0AD}"/>
              </a:ext>
            </a:extLst>
          </p:cNvPr>
          <p:cNvSpPr>
            <a:spLocks noChangeAspect="1"/>
          </p:cNvSpPr>
          <p:nvPr userDrawn="1">
            <p:custDataLst>
              <p:tags r:id="rId27"/>
            </p:custDataLst>
          </p:nvPr>
        </p:nvSpPr>
        <p:spPr>
          <a:xfrm>
            <a:off x="1016000" y="1016000"/>
            <a:ext cx="284480" cy="2844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US" sz="1400" b="1" dirty="0">
                <a:solidFill>
                  <a:schemeClr val="bg1"/>
                </a:solidFill>
              </a:rPr>
              <a:t>1</a:t>
            </a:r>
          </a:p>
        </p:txBody>
      </p:sp>
      <p:grpSp>
        <p:nvGrpSpPr>
          <p:cNvPr id="176" name="EmptyMoon" hidden="1">
            <a:extLst>
              <a:ext uri="{FF2B5EF4-FFF2-40B4-BE49-F238E27FC236}">
                <a16:creationId xmlns:a16="http://schemas.microsoft.com/office/drawing/2014/main" id="{187BA156-E56A-4E3F-A283-6A0F97513CB1}"/>
              </a:ext>
            </a:extLst>
          </p:cNvPr>
          <p:cNvGrpSpPr>
            <a:grpSpLocks noChangeAspect="1"/>
          </p:cNvGrpSpPr>
          <p:nvPr userDrawn="1">
            <p:custDataLst>
              <p:tags r:id="rId28"/>
            </p:custDataLst>
          </p:nvPr>
        </p:nvGrpSpPr>
        <p:grpSpPr>
          <a:xfrm>
            <a:off x="5394325" y="4962377"/>
            <a:ext cx="254000" cy="254000"/>
            <a:chOff x="762000" y="1270000"/>
            <a:chExt cx="254000" cy="254000"/>
          </a:xfrm>
          <a:solidFill>
            <a:schemeClr val="accent2"/>
          </a:solidFill>
        </p:grpSpPr>
        <p:sp>
          <p:nvSpPr>
            <p:cNvPr id="177" name="Oval 176">
              <a:extLst>
                <a:ext uri="{FF2B5EF4-FFF2-40B4-BE49-F238E27FC236}">
                  <a16:creationId xmlns:a16="http://schemas.microsoft.com/office/drawing/2014/main" id="{BE7D775B-9A49-4441-8616-7C445FB56F7E}"/>
                </a:ext>
              </a:extLst>
            </p:cNvPr>
            <p:cNvSpPr/>
            <p:nvPr>
              <p:custDataLst>
                <p:tags r:id="rId56"/>
              </p:custDataLst>
            </p:nvPr>
          </p:nvSpPr>
          <p:spPr>
            <a:xfrm>
              <a:off x="762000" y="1270000"/>
              <a:ext cx="254000" cy="254000"/>
            </a:xfrm>
            <a:prstGeom prst="ellipse">
              <a:avLst/>
            </a:prstGeom>
            <a:grpFill/>
            <a:ln w="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178" name="Arc 177">
              <a:extLst>
                <a:ext uri="{FF2B5EF4-FFF2-40B4-BE49-F238E27FC236}">
                  <a16:creationId xmlns:a16="http://schemas.microsoft.com/office/drawing/2014/main" id="{3C41EF7B-0F3B-492E-8AC3-CFF6A7E27F5D}"/>
                </a:ext>
              </a:extLst>
            </p:cNvPr>
            <p:cNvSpPr/>
            <p:nvPr>
              <p:custDataLst>
                <p:tags r:id="rId57"/>
              </p:custDataLst>
            </p:nvPr>
          </p:nvSpPr>
          <p:spPr>
            <a:xfrm>
              <a:off x="762000" y="1270000"/>
              <a:ext cx="254000" cy="254000"/>
            </a:xfrm>
            <a:prstGeom prst="arc">
              <a:avLst>
                <a:gd name="adj1" fmla="val 16200000"/>
                <a:gd name="adj2" fmla="val 5400000"/>
              </a:avLst>
            </a:prstGeom>
            <a:solidFill>
              <a:schemeClr val="accent1"/>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9" name="QuaterMoon" hidden="1">
            <a:extLst>
              <a:ext uri="{FF2B5EF4-FFF2-40B4-BE49-F238E27FC236}">
                <a16:creationId xmlns:a16="http://schemas.microsoft.com/office/drawing/2014/main" id="{4EE72161-E8E8-41B0-87BD-CA190D3E7689}"/>
              </a:ext>
            </a:extLst>
          </p:cNvPr>
          <p:cNvGrpSpPr>
            <a:grpSpLocks noChangeAspect="1"/>
          </p:cNvGrpSpPr>
          <p:nvPr userDrawn="1">
            <p:custDataLst>
              <p:tags r:id="rId29"/>
            </p:custDataLst>
          </p:nvPr>
        </p:nvGrpSpPr>
        <p:grpSpPr>
          <a:xfrm>
            <a:off x="5714666" y="4962377"/>
            <a:ext cx="254000" cy="254000"/>
            <a:chOff x="762000" y="1270000"/>
            <a:chExt cx="254000" cy="254000"/>
          </a:xfrm>
        </p:grpSpPr>
        <p:sp>
          <p:nvSpPr>
            <p:cNvPr id="180" name="Oval 179">
              <a:extLst>
                <a:ext uri="{FF2B5EF4-FFF2-40B4-BE49-F238E27FC236}">
                  <a16:creationId xmlns:a16="http://schemas.microsoft.com/office/drawing/2014/main" id="{405DA179-76F8-4CB3-87EA-B0FB6AE3E2C6}"/>
                </a:ext>
              </a:extLst>
            </p:cNvPr>
            <p:cNvSpPr/>
            <p:nvPr>
              <p:custDataLst>
                <p:tags r:id="rId54"/>
              </p:custDataLst>
            </p:nvPr>
          </p:nvSpPr>
          <p:spPr>
            <a:xfrm>
              <a:off x="762000" y="1270000"/>
              <a:ext cx="254000" cy="254000"/>
            </a:xfrm>
            <a:prstGeom prst="ellipse">
              <a:avLst/>
            </a:prstGeom>
            <a:solidFill>
              <a:schemeClr val="accent2"/>
            </a:solidFill>
            <a:ln w="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181" name="Arc 180">
              <a:extLst>
                <a:ext uri="{FF2B5EF4-FFF2-40B4-BE49-F238E27FC236}">
                  <a16:creationId xmlns:a16="http://schemas.microsoft.com/office/drawing/2014/main" id="{F2644C6F-ED0D-4C7A-8038-A1DC35A2878E}"/>
                </a:ext>
              </a:extLst>
            </p:cNvPr>
            <p:cNvSpPr/>
            <p:nvPr>
              <p:custDataLst>
                <p:tags r:id="rId55"/>
              </p:custDataLst>
            </p:nvPr>
          </p:nvSpPr>
          <p:spPr>
            <a:xfrm>
              <a:off x="762000" y="1270000"/>
              <a:ext cx="254000" cy="254000"/>
            </a:xfrm>
            <a:prstGeom prst="arc">
              <a:avLst>
                <a:gd name="adj1" fmla="val 16200000"/>
                <a:gd name="adj2" fmla="val 0"/>
              </a:avLst>
            </a:prstGeom>
            <a:solidFill>
              <a:schemeClr val="accent1"/>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82" name="HalfMoon" hidden="1">
            <a:extLst>
              <a:ext uri="{FF2B5EF4-FFF2-40B4-BE49-F238E27FC236}">
                <a16:creationId xmlns:a16="http://schemas.microsoft.com/office/drawing/2014/main" id="{4992AE7C-7429-444F-8196-80D1DF1F4EA8}"/>
              </a:ext>
            </a:extLst>
          </p:cNvPr>
          <p:cNvGrpSpPr>
            <a:grpSpLocks noChangeAspect="1"/>
          </p:cNvGrpSpPr>
          <p:nvPr userDrawn="1">
            <p:custDataLst>
              <p:tags r:id="rId30"/>
            </p:custDataLst>
          </p:nvPr>
        </p:nvGrpSpPr>
        <p:grpSpPr>
          <a:xfrm>
            <a:off x="6035007" y="4962377"/>
            <a:ext cx="254000" cy="254000"/>
            <a:chOff x="762000" y="1270000"/>
            <a:chExt cx="254000" cy="254000"/>
          </a:xfrm>
        </p:grpSpPr>
        <p:sp>
          <p:nvSpPr>
            <p:cNvPr id="183" name="Oval 182">
              <a:extLst>
                <a:ext uri="{FF2B5EF4-FFF2-40B4-BE49-F238E27FC236}">
                  <a16:creationId xmlns:a16="http://schemas.microsoft.com/office/drawing/2014/main" id="{107D6E03-334A-4584-90E2-710A159D41C2}"/>
                </a:ext>
              </a:extLst>
            </p:cNvPr>
            <p:cNvSpPr/>
            <p:nvPr>
              <p:custDataLst>
                <p:tags r:id="rId52"/>
              </p:custDataLst>
            </p:nvPr>
          </p:nvSpPr>
          <p:spPr>
            <a:xfrm>
              <a:off x="762000" y="1270000"/>
              <a:ext cx="254000" cy="254000"/>
            </a:xfrm>
            <a:prstGeom prst="ellipse">
              <a:avLst/>
            </a:prstGeom>
            <a:solidFill>
              <a:schemeClr val="accent2"/>
            </a:solidFill>
            <a:ln w="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184" name="Arc 183">
              <a:extLst>
                <a:ext uri="{FF2B5EF4-FFF2-40B4-BE49-F238E27FC236}">
                  <a16:creationId xmlns:a16="http://schemas.microsoft.com/office/drawing/2014/main" id="{C5782F33-4C16-4DCC-8E81-8DEA401F977D}"/>
                </a:ext>
              </a:extLst>
            </p:cNvPr>
            <p:cNvSpPr/>
            <p:nvPr>
              <p:custDataLst>
                <p:tags r:id="rId53"/>
              </p:custDataLst>
            </p:nvPr>
          </p:nvSpPr>
          <p:spPr>
            <a:xfrm>
              <a:off x="762000" y="1270000"/>
              <a:ext cx="254000" cy="254000"/>
            </a:xfrm>
            <a:prstGeom prst="arc">
              <a:avLst>
                <a:gd name="adj1" fmla="val 16200000"/>
                <a:gd name="adj2" fmla="val 5400000"/>
              </a:avLst>
            </a:prstGeom>
            <a:solidFill>
              <a:schemeClr val="accent1"/>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85" name="3QuaterMoon" hidden="1">
            <a:extLst>
              <a:ext uri="{FF2B5EF4-FFF2-40B4-BE49-F238E27FC236}">
                <a16:creationId xmlns:a16="http://schemas.microsoft.com/office/drawing/2014/main" id="{6ABE90B9-4F23-41C0-9F86-886CF5AEA561}"/>
              </a:ext>
            </a:extLst>
          </p:cNvPr>
          <p:cNvGrpSpPr>
            <a:grpSpLocks noChangeAspect="1"/>
          </p:cNvGrpSpPr>
          <p:nvPr userDrawn="1">
            <p:custDataLst>
              <p:tags r:id="rId31"/>
            </p:custDataLst>
          </p:nvPr>
        </p:nvGrpSpPr>
        <p:grpSpPr>
          <a:xfrm>
            <a:off x="6355348" y="4962377"/>
            <a:ext cx="254000" cy="254000"/>
            <a:chOff x="762000" y="1270000"/>
            <a:chExt cx="254000" cy="254000"/>
          </a:xfrm>
        </p:grpSpPr>
        <p:sp>
          <p:nvSpPr>
            <p:cNvPr id="186" name="Oval 185">
              <a:extLst>
                <a:ext uri="{FF2B5EF4-FFF2-40B4-BE49-F238E27FC236}">
                  <a16:creationId xmlns:a16="http://schemas.microsoft.com/office/drawing/2014/main" id="{83A9C345-9BB9-4690-BB41-E4BF505BEA93}"/>
                </a:ext>
              </a:extLst>
            </p:cNvPr>
            <p:cNvSpPr/>
            <p:nvPr>
              <p:custDataLst>
                <p:tags r:id="rId50"/>
              </p:custDataLst>
            </p:nvPr>
          </p:nvSpPr>
          <p:spPr>
            <a:xfrm>
              <a:off x="762000" y="1270000"/>
              <a:ext cx="254000" cy="254000"/>
            </a:xfrm>
            <a:prstGeom prst="ellipse">
              <a:avLst/>
            </a:prstGeom>
            <a:solidFill>
              <a:schemeClr val="accent2"/>
            </a:solidFill>
            <a:ln w="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187" name="Arc 186">
              <a:extLst>
                <a:ext uri="{FF2B5EF4-FFF2-40B4-BE49-F238E27FC236}">
                  <a16:creationId xmlns:a16="http://schemas.microsoft.com/office/drawing/2014/main" id="{384B8A93-635A-4717-A8A2-3F7026C26549}"/>
                </a:ext>
              </a:extLst>
            </p:cNvPr>
            <p:cNvSpPr/>
            <p:nvPr>
              <p:custDataLst>
                <p:tags r:id="rId51"/>
              </p:custDataLst>
            </p:nvPr>
          </p:nvSpPr>
          <p:spPr>
            <a:xfrm>
              <a:off x="762000" y="1270000"/>
              <a:ext cx="254000" cy="254000"/>
            </a:xfrm>
            <a:prstGeom prst="arc">
              <a:avLst>
                <a:gd name="adj1" fmla="val 16200000"/>
                <a:gd name="adj2" fmla="val 10800000"/>
              </a:avLst>
            </a:prstGeom>
            <a:solidFill>
              <a:schemeClr val="accent1"/>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88" name="FullMoon" hidden="1">
            <a:extLst>
              <a:ext uri="{FF2B5EF4-FFF2-40B4-BE49-F238E27FC236}">
                <a16:creationId xmlns:a16="http://schemas.microsoft.com/office/drawing/2014/main" id="{1DC3137A-ADE1-4235-88D5-9AE1761E614A}"/>
              </a:ext>
            </a:extLst>
          </p:cNvPr>
          <p:cNvGrpSpPr>
            <a:grpSpLocks noChangeAspect="1"/>
          </p:cNvGrpSpPr>
          <p:nvPr userDrawn="1">
            <p:custDataLst>
              <p:tags r:id="rId32"/>
            </p:custDataLst>
          </p:nvPr>
        </p:nvGrpSpPr>
        <p:grpSpPr>
          <a:xfrm>
            <a:off x="6675690" y="4962377"/>
            <a:ext cx="254000" cy="254000"/>
            <a:chOff x="762000" y="1270000"/>
            <a:chExt cx="254000" cy="254000"/>
          </a:xfrm>
        </p:grpSpPr>
        <p:sp>
          <p:nvSpPr>
            <p:cNvPr id="189" name="Oval 188">
              <a:extLst>
                <a:ext uri="{FF2B5EF4-FFF2-40B4-BE49-F238E27FC236}">
                  <a16:creationId xmlns:a16="http://schemas.microsoft.com/office/drawing/2014/main" id="{A5DE30DD-8BC2-4D10-A8C5-20DCE10FBFE9}"/>
                </a:ext>
              </a:extLst>
            </p:cNvPr>
            <p:cNvSpPr/>
            <p:nvPr>
              <p:custDataLst>
                <p:tags r:id="rId48"/>
              </p:custDataLst>
            </p:nvPr>
          </p:nvSpPr>
          <p:spPr>
            <a:xfrm>
              <a:off x="762000" y="1270000"/>
              <a:ext cx="254000" cy="254000"/>
            </a:xfrm>
            <a:prstGeom prst="ellipse">
              <a:avLst/>
            </a:prstGeom>
            <a:solidFill>
              <a:schemeClr val="accent2"/>
            </a:solidFill>
            <a:ln w="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190" name="Arc 189">
              <a:extLst>
                <a:ext uri="{FF2B5EF4-FFF2-40B4-BE49-F238E27FC236}">
                  <a16:creationId xmlns:a16="http://schemas.microsoft.com/office/drawing/2014/main" id="{E701B650-8DA7-414B-9138-23B24B9FF4B7}"/>
                </a:ext>
              </a:extLst>
            </p:cNvPr>
            <p:cNvSpPr/>
            <p:nvPr>
              <p:custDataLst>
                <p:tags r:id="rId49"/>
              </p:custDataLst>
            </p:nvPr>
          </p:nvSpPr>
          <p:spPr>
            <a:xfrm>
              <a:off x="762000" y="1270000"/>
              <a:ext cx="254000" cy="254000"/>
            </a:xfrm>
            <a:prstGeom prst="arc">
              <a:avLst>
                <a:gd name="adj1" fmla="val 16200000"/>
                <a:gd name="adj2" fmla="val 16200000"/>
              </a:avLst>
            </a:prstGeom>
            <a:solidFill>
              <a:schemeClr val="accent1"/>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1" name="LegendBoxes" hidden="1">
            <a:extLst>
              <a:ext uri="{FF2B5EF4-FFF2-40B4-BE49-F238E27FC236}">
                <a16:creationId xmlns:a16="http://schemas.microsoft.com/office/drawing/2014/main" id="{B90AC113-244E-473D-A4CD-EBE9B432DA97}"/>
              </a:ext>
            </a:extLst>
          </p:cNvPr>
          <p:cNvGrpSpPr>
            <a:grpSpLocks/>
          </p:cNvGrpSpPr>
          <p:nvPr userDrawn="1"/>
        </p:nvGrpSpPr>
        <p:grpSpPr bwMode="auto">
          <a:xfrm>
            <a:off x="11123883" y="297663"/>
            <a:ext cx="763588" cy="996951"/>
            <a:chOff x="4936" y="176"/>
            <a:chExt cx="481" cy="628"/>
          </a:xfrm>
        </p:grpSpPr>
        <p:sp>
          <p:nvSpPr>
            <p:cNvPr id="192" name="Legend1">
              <a:extLst>
                <a:ext uri="{FF2B5EF4-FFF2-40B4-BE49-F238E27FC236}">
                  <a16:creationId xmlns:a16="http://schemas.microsoft.com/office/drawing/2014/main" id="{5E6FA75C-5300-42A6-886D-AD74E4DA52EF}"/>
                </a:ext>
              </a:extLst>
            </p:cNvPr>
            <p:cNvSpPr>
              <a:spLocks noChangeArrowheads="1"/>
            </p:cNvSpPr>
            <p:nvPr/>
          </p:nvSpPr>
          <p:spPr bwMode="auto">
            <a:xfrm>
              <a:off x="5096" y="176"/>
              <a:ext cx="32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93" name="LegendRectangle1">
              <a:extLst>
                <a:ext uri="{FF2B5EF4-FFF2-40B4-BE49-F238E27FC236}">
                  <a16:creationId xmlns:a16="http://schemas.microsoft.com/office/drawing/2014/main" id="{8751E473-E131-4DCC-A92C-00379FED01E7}"/>
                </a:ext>
              </a:extLst>
            </p:cNvPr>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94" name="Legend2">
              <a:extLst>
                <a:ext uri="{FF2B5EF4-FFF2-40B4-BE49-F238E27FC236}">
                  <a16:creationId xmlns:a16="http://schemas.microsoft.com/office/drawing/2014/main" id="{430EAE5C-27CD-4E64-8569-82A80555E376}"/>
                </a:ext>
              </a:extLst>
            </p:cNvPr>
            <p:cNvSpPr>
              <a:spLocks noChangeArrowheads="1"/>
            </p:cNvSpPr>
            <p:nvPr/>
          </p:nvSpPr>
          <p:spPr bwMode="auto">
            <a:xfrm>
              <a:off x="5096" y="346"/>
              <a:ext cx="32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95" name="LegendRectangle2">
              <a:extLst>
                <a:ext uri="{FF2B5EF4-FFF2-40B4-BE49-F238E27FC236}">
                  <a16:creationId xmlns:a16="http://schemas.microsoft.com/office/drawing/2014/main" id="{422A2864-3520-4AE4-BBED-6B895E5F1FE5}"/>
                </a:ext>
              </a:extLst>
            </p:cNvPr>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96" name="Legend3">
              <a:extLst>
                <a:ext uri="{FF2B5EF4-FFF2-40B4-BE49-F238E27FC236}">
                  <a16:creationId xmlns:a16="http://schemas.microsoft.com/office/drawing/2014/main" id="{28963AFC-4085-4DE5-94AC-05EEAECDA0AE}"/>
                </a:ext>
              </a:extLst>
            </p:cNvPr>
            <p:cNvSpPr>
              <a:spLocks noChangeArrowheads="1"/>
            </p:cNvSpPr>
            <p:nvPr/>
          </p:nvSpPr>
          <p:spPr bwMode="auto">
            <a:xfrm>
              <a:off x="5096" y="517"/>
              <a:ext cx="32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97" name="LegendRectangle3">
              <a:extLst>
                <a:ext uri="{FF2B5EF4-FFF2-40B4-BE49-F238E27FC236}">
                  <a16:creationId xmlns:a16="http://schemas.microsoft.com/office/drawing/2014/main" id="{C008C21B-2C77-4728-BCB8-DB7CDA760A12}"/>
                </a:ext>
              </a:extLst>
            </p:cNvPr>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98" name="Legend4">
              <a:extLst>
                <a:ext uri="{FF2B5EF4-FFF2-40B4-BE49-F238E27FC236}">
                  <a16:creationId xmlns:a16="http://schemas.microsoft.com/office/drawing/2014/main" id="{FD1DE78C-946A-4BFA-B3B1-572A0D1366CB}"/>
                </a:ext>
              </a:extLst>
            </p:cNvPr>
            <p:cNvSpPr>
              <a:spLocks noChangeArrowheads="1"/>
            </p:cNvSpPr>
            <p:nvPr/>
          </p:nvSpPr>
          <p:spPr bwMode="auto">
            <a:xfrm>
              <a:off x="5096" y="688"/>
              <a:ext cx="32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99" name="LegendRectangle4">
              <a:extLst>
                <a:ext uri="{FF2B5EF4-FFF2-40B4-BE49-F238E27FC236}">
                  <a16:creationId xmlns:a16="http://schemas.microsoft.com/office/drawing/2014/main" id="{D0BA5569-B125-4587-BBA4-6103F1279753}"/>
                </a:ext>
              </a:extLst>
            </p:cNvPr>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200" name="LegendLines" hidden="1">
            <a:extLst>
              <a:ext uri="{FF2B5EF4-FFF2-40B4-BE49-F238E27FC236}">
                <a16:creationId xmlns:a16="http://schemas.microsoft.com/office/drawing/2014/main" id="{86915CD3-B600-4273-99D0-BEB58C7A85AC}"/>
              </a:ext>
            </a:extLst>
          </p:cNvPr>
          <p:cNvGrpSpPr>
            <a:grpSpLocks/>
          </p:cNvGrpSpPr>
          <p:nvPr userDrawn="1"/>
        </p:nvGrpSpPr>
        <p:grpSpPr bwMode="auto">
          <a:xfrm>
            <a:off x="10815908" y="297663"/>
            <a:ext cx="1071563" cy="730251"/>
            <a:chOff x="4750" y="176"/>
            <a:chExt cx="675" cy="460"/>
          </a:xfrm>
        </p:grpSpPr>
        <p:sp>
          <p:nvSpPr>
            <p:cNvPr id="201" name="LineLegend1">
              <a:extLst>
                <a:ext uri="{FF2B5EF4-FFF2-40B4-BE49-F238E27FC236}">
                  <a16:creationId xmlns:a16="http://schemas.microsoft.com/office/drawing/2014/main" id="{0093AD2A-95DC-4F8A-8C59-8FAB1C4D98F4}"/>
                </a:ext>
              </a:extLst>
            </p:cNvPr>
            <p:cNvSpPr>
              <a:spLocks noChangeShapeType="1"/>
            </p:cNvSpPr>
            <p:nvPr/>
          </p:nvSpPr>
          <p:spPr bwMode="auto">
            <a:xfrm>
              <a:off x="4750" y="233"/>
              <a:ext cx="28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202" name="LineLegend2">
              <a:extLst>
                <a:ext uri="{FF2B5EF4-FFF2-40B4-BE49-F238E27FC236}">
                  <a16:creationId xmlns:a16="http://schemas.microsoft.com/office/drawing/2014/main" id="{E6925596-ED78-4934-80B8-998D0F674ADF}"/>
                </a:ext>
              </a:extLst>
            </p:cNvPr>
            <p:cNvSpPr>
              <a:spLocks noChangeShapeType="1"/>
            </p:cNvSpPr>
            <p:nvPr/>
          </p:nvSpPr>
          <p:spPr bwMode="auto">
            <a:xfrm>
              <a:off x="4750" y="402"/>
              <a:ext cx="288"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203" name="LineLegend3">
              <a:extLst>
                <a:ext uri="{FF2B5EF4-FFF2-40B4-BE49-F238E27FC236}">
                  <a16:creationId xmlns:a16="http://schemas.microsoft.com/office/drawing/2014/main" id="{F451579B-155B-4047-989B-6857D7BC9272}"/>
                </a:ext>
              </a:extLst>
            </p:cNvPr>
            <p:cNvSpPr>
              <a:spLocks noChangeShapeType="1"/>
            </p:cNvSpPr>
            <p:nvPr/>
          </p:nvSpPr>
          <p:spPr bwMode="auto">
            <a:xfrm>
              <a:off x="4750" y="577"/>
              <a:ext cx="288"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204" name="Legend1">
              <a:extLst>
                <a:ext uri="{FF2B5EF4-FFF2-40B4-BE49-F238E27FC236}">
                  <a16:creationId xmlns:a16="http://schemas.microsoft.com/office/drawing/2014/main" id="{D0520E62-4F9E-4819-8F22-CF891B27B6D4}"/>
                </a:ext>
              </a:extLst>
            </p:cNvPr>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205" name="Legend2">
              <a:extLst>
                <a:ext uri="{FF2B5EF4-FFF2-40B4-BE49-F238E27FC236}">
                  <a16:creationId xmlns:a16="http://schemas.microsoft.com/office/drawing/2014/main" id="{1A642048-6B8F-451D-9DAF-0781DDB5CE60}"/>
                </a:ext>
              </a:extLst>
            </p:cNvPr>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206" name="Legend3">
              <a:extLst>
                <a:ext uri="{FF2B5EF4-FFF2-40B4-BE49-F238E27FC236}">
                  <a16:creationId xmlns:a16="http://schemas.microsoft.com/office/drawing/2014/main" id="{B509A7C6-E8E9-4034-A022-E4D9DB14E831}"/>
                </a:ext>
              </a:extLst>
            </p:cNvPr>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207" name="Sticker" hidden="1">
            <a:extLst>
              <a:ext uri="{FF2B5EF4-FFF2-40B4-BE49-F238E27FC236}">
                <a16:creationId xmlns:a16="http://schemas.microsoft.com/office/drawing/2014/main" id="{757E0FB0-1CF1-47C0-A167-7C5AD81087B1}"/>
              </a:ext>
            </a:extLst>
          </p:cNvPr>
          <p:cNvGrpSpPr/>
          <p:nvPr userDrawn="1"/>
        </p:nvGrpSpPr>
        <p:grpSpPr bwMode="auto">
          <a:xfrm>
            <a:off x="11162465" y="297663"/>
            <a:ext cx="725006" cy="150811"/>
            <a:chOff x="8015769" y="285750"/>
            <a:chExt cx="725006" cy="150811"/>
          </a:xfrm>
        </p:grpSpPr>
        <p:sp>
          <p:nvSpPr>
            <p:cNvPr id="208" name="StickerRectangle">
              <a:extLst>
                <a:ext uri="{FF2B5EF4-FFF2-40B4-BE49-F238E27FC236}">
                  <a16:creationId xmlns:a16="http://schemas.microsoft.com/office/drawing/2014/main" id="{8CB752EA-5541-45FE-A3F3-8025A25A07B4}"/>
                </a:ext>
              </a:extLst>
            </p:cNvPr>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209" name="AutoShape 31">
              <a:extLst>
                <a:ext uri="{FF2B5EF4-FFF2-40B4-BE49-F238E27FC236}">
                  <a16:creationId xmlns:a16="http://schemas.microsoft.com/office/drawing/2014/main" id="{0A4F34BE-84DD-4987-A003-2F8AF03F3AD4}"/>
                </a:ext>
              </a:extLst>
            </p:cNvPr>
            <p:cNvCxnSpPr>
              <a:cxnSpLocks noChangeShapeType="1"/>
              <a:stCxn id="208" idx="2"/>
              <a:endCxn id="20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10" name="AutoShape 32">
              <a:extLst>
                <a:ext uri="{FF2B5EF4-FFF2-40B4-BE49-F238E27FC236}">
                  <a16:creationId xmlns:a16="http://schemas.microsoft.com/office/drawing/2014/main" id="{15B08F07-5C2A-48AE-88D9-CF9533BFE861}"/>
                </a:ext>
              </a:extLst>
            </p:cNvPr>
            <p:cNvCxnSpPr>
              <a:cxnSpLocks noChangeShapeType="1"/>
              <a:stCxn id="208" idx="4"/>
              <a:endCxn id="20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11" name="LegendMoons" hidden="1">
            <a:extLst>
              <a:ext uri="{FF2B5EF4-FFF2-40B4-BE49-F238E27FC236}">
                <a16:creationId xmlns:a16="http://schemas.microsoft.com/office/drawing/2014/main" id="{A0F4E557-6284-48EB-AE93-79A67CE5B18B}"/>
              </a:ext>
            </a:extLst>
          </p:cNvPr>
          <p:cNvGrpSpPr/>
          <p:nvPr userDrawn="1"/>
        </p:nvGrpSpPr>
        <p:grpSpPr bwMode="auto">
          <a:xfrm>
            <a:off x="11057041" y="297663"/>
            <a:ext cx="830430" cy="1306516"/>
            <a:chOff x="6655594" y="273840"/>
            <a:chExt cx="830430" cy="1306516"/>
          </a:xfrm>
        </p:grpSpPr>
        <p:grpSp>
          <p:nvGrpSpPr>
            <p:cNvPr id="212" name="MoonLegend1">
              <a:extLst>
                <a:ext uri="{FF2B5EF4-FFF2-40B4-BE49-F238E27FC236}">
                  <a16:creationId xmlns:a16="http://schemas.microsoft.com/office/drawing/2014/main" id="{23412ACD-8DDE-4647-B7A4-C291E9A71FD6}"/>
                </a:ext>
              </a:extLst>
            </p:cNvPr>
            <p:cNvGrpSpPr>
              <a:grpSpLocks noChangeAspect="1"/>
            </p:cNvGrpSpPr>
            <p:nvPr>
              <p:custDataLst>
                <p:tags r:id="rId33"/>
              </p:custDataLst>
            </p:nvPr>
          </p:nvGrpSpPr>
          <p:grpSpPr bwMode="auto">
            <a:xfrm>
              <a:off x="6655594" y="273840"/>
              <a:ext cx="209550" cy="209551"/>
              <a:chOff x="4533" y="183"/>
              <a:chExt cx="144" cy="144"/>
            </a:xfrm>
          </p:grpSpPr>
          <p:sp>
            <p:nvSpPr>
              <p:cNvPr id="230" name="Oval 38">
                <a:extLst>
                  <a:ext uri="{FF2B5EF4-FFF2-40B4-BE49-F238E27FC236}">
                    <a16:creationId xmlns:a16="http://schemas.microsoft.com/office/drawing/2014/main" id="{C40B2939-A889-4518-9CE9-6733F885CC67}"/>
                  </a:ext>
                </a:extLst>
              </p:cNvPr>
              <p:cNvSpPr>
                <a:spLocks noChangeAspect="1" noChangeArrowheads="1"/>
              </p:cNvSpPr>
              <p:nvPr>
                <p:custDataLst>
                  <p:tags r:id="rId46"/>
                </p:custDataLst>
              </p:nvPr>
            </p:nvSpPr>
            <p:spPr bwMode="auto">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231" name="Arc 39">
                <a:extLst>
                  <a:ext uri="{FF2B5EF4-FFF2-40B4-BE49-F238E27FC236}">
                    <a16:creationId xmlns:a16="http://schemas.microsoft.com/office/drawing/2014/main" id="{3393B82E-98CB-4AE5-AEBC-18BE38787EA0}"/>
                  </a:ext>
                </a:extLst>
              </p:cNvPr>
              <p:cNvSpPr>
                <a:spLocks noChangeAspect="1"/>
              </p:cNvSpPr>
              <p:nvPr>
                <p:custDataLst>
                  <p:tags r:id="rId47"/>
                </p:custDataLst>
              </p:nvPr>
            </p:nvSpPr>
            <p:spPr bwMode="auto">
              <a:xfrm>
                <a:off x="4533" y="183"/>
                <a:ext cx="144" cy="144"/>
              </a:xfrm>
              <a:prstGeom prst="arc">
                <a:avLst>
                  <a:gd name="adj1" fmla="val 16200000"/>
                  <a:gd name="adj2" fmla="val 5400000"/>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213" name="MoonLegend2">
              <a:extLst>
                <a:ext uri="{FF2B5EF4-FFF2-40B4-BE49-F238E27FC236}">
                  <a16:creationId xmlns:a16="http://schemas.microsoft.com/office/drawing/2014/main" id="{88E54FEA-9BBF-426E-ACAC-90FC1B3327DA}"/>
                </a:ext>
              </a:extLst>
            </p:cNvPr>
            <p:cNvGrpSpPr>
              <a:grpSpLocks noChangeAspect="1"/>
            </p:cNvGrpSpPr>
            <p:nvPr>
              <p:custDataLst>
                <p:tags r:id="rId34"/>
              </p:custDataLst>
            </p:nvPr>
          </p:nvGrpSpPr>
          <p:grpSpPr bwMode="auto">
            <a:xfrm>
              <a:off x="6655594" y="548081"/>
              <a:ext cx="209550" cy="209551"/>
              <a:chOff x="1694" y="2044"/>
              <a:chExt cx="160" cy="160"/>
            </a:xfrm>
          </p:grpSpPr>
          <p:sp>
            <p:nvSpPr>
              <p:cNvPr id="228" name="Oval 41">
                <a:extLst>
                  <a:ext uri="{FF2B5EF4-FFF2-40B4-BE49-F238E27FC236}">
                    <a16:creationId xmlns:a16="http://schemas.microsoft.com/office/drawing/2014/main" id="{1625FE10-CA64-443A-8965-57BA04A64604}"/>
                  </a:ext>
                </a:extLst>
              </p:cNvPr>
              <p:cNvSpPr>
                <a:spLocks noChangeAspect="1" noChangeArrowheads="1"/>
              </p:cNvSpPr>
              <p:nvPr>
                <p:custDataLst>
                  <p:tags r:id="rId44"/>
                </p:custDataLst>
              </p:nvPr>
            </p:nvSpPr>
            <p:spPr bwMode="auto">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229" name="Arc 42">
                <a:extLst>
                  <a:ext uri="{FF2B5EF4-FFF2-40B4-BE49-F238E27FC236}">
                    <a16:creationId xmlns:a16="http://schemas.microsoft.com/office/drawing/2014/main" id="{7A52AD31-47FF-4AFD-80DE-1DD47BE4D752}"/>
                  </a:ext>
                </a:extLst>
              </p:cNvPr>
              <p:cNvSpPr>
                <a:spLocks noChangeAspect="1"/>
              </p:cNvSpPr>
              <p:nvPr>
                <p:custDataLst>
                  <p:tags r:id="rId45"/>
                </p:custDataLst>
              </p:nvPr>
            </p:nvSpPr>
            <p:spPr bwMode="auto">
              <a:xfrm>
                <a:off x="1694" y="2044"/>
                <a:ext cx="160" cy="160"/>
              </a:xfrm>
              <a:prstGeom prst="arc">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214" name="MoonLegend4">
              <a:extLst>
                <a:ext uri="{FF2B5EF4-FFF2-40B4-BE49-F238E27FC236}">
                  <a16:creationId xmlns:a16="http://schemas.microsoft.com/office/drawing/2014/main" id="{457A2E1B-6E7E-41BE-98DB-6962FEFACAA2}"/>
                </a:ext>
              </a:extLst>
            </p:cNvPr>
            <p:cNvGrpSpPr>
              <a:grpSpLocks noChangeAspect="1"/>
            </p:cNvGrpSpPr>
            <p:nvPr>
              <p:custDataLst>
                <p:tags r:id="rId35"/>
              </p:custDataLst>
            </p:nvPr>
          </p:nvGrpSpPr>
          <p:grpSpPr bwMode="auto">
            <a:xfrm>
              <a:off x="6655594" y="1096563"/>
              <a:ext cx="209550" cy="209551"/>
              <a:chOff x="4495" y="1198"/>
              <a:chExt cx="160" cy="160"/>
            </a:xfrm>
          </p:grpSpPr>
          <p:sp>
            <p:nvSpPr>
              <p:cNvPr id="226" name="Oval 47">
                <a:extLst>
                  <a:ext uri="{FF2B5EF4-FFF2-40B4-BE49-F238E27FC236}">
                    <a16:creationId xmlns:a16="http://schemas.microsoft.com/office/drawing/2014/main" id="{13D00FAA-9220-46A0-89D9-C99DB910D341}"/>
                  </a:ext>
                </a:extLst>
              </p:cNvPr>
              <p:cNvSpPr>
                <a:spLocks noChangeAspect="1" noChangeArrowheads="1"/>
              </p:cNvSpPr>
              <p:nvPr>
                <p:custDataLst>
                  <p:tags r:id="rId42"/>
                </p:custDataLst>
              </p:nvPr>
            </p:nvSpPr>
            <p:spPr bwMode="auto">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227" name="Arc 48">
                <a:extLst>
                  <a:ext uri="{FF2B5EF4-FFF2-40B4-BE49-F238E27FC236}">
                    <a16:creationId xmlns:a16="http://schemas.microsoft.com/office/drawing/2014/main" id="{3333307D-2AB7-404A-8278-5E9B4C84611E}"/>
                  </a:ext>
                </a:extLst>
              </p:cNvPr>
              <p:cNvSpPr>
                <a:spLocks noChangeAspect="1"/>
              </p:cNvSpPr>
              <p:nvPr>
                <p:custDataLst>
                  <p:tags r:id="rId43"/>
                </p:custDataLst>
              </p:nvPr>
            </p:nvSpPr>
            <p:spPr bwMode="auto">
              <a:xfrm>
                <a:off x="4495" y="1198"/>
                <a:ext cx="160" cy="160"/>
              </a:xfrm>
              <a:prstGeom prst="arc">
                <a:avLst>
                  <a:gd name="adj1" fmla="val 16200000"/>
                  <a:gd name="adj2" fmla="val 10800000"/>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215" name="MoonLegend5">
              <a:extLst>
                <a:ext uri="{FF2B5EF4-FFF2-40B4-BE49-F238E27FC236}">
                  <a16:creationId xmlns:a16="http://schemas.microsoft.com/office/drawing/2014/main" id="{6E6DD673-B08B-4832-9F81-4A57CC6B724E}"/>
                </a:ext>
              </a:extLst>
            </p:cNvPr>
            <p:cNvGrpSpPr>
              <a:grpSpLocks noChangeAspect="1"/>
            </p:cNvGrpSpPr>
            <p:nvPr>
              <p:custDataLst>
                <p:tags r:id="rId36"/>
              </p:custDataLst>
            </p:nvPr>
          </p:nvGrpSpPr>
          <p:grpSpPr bwMode="auto">
            <a:xfrm>
              <a:off x="6655594" y="1370805"/>
              <a:ext cx="209550" cy="209551"/>
              <a:chOff x="4495" y="1440"/>
              <a:chExt cx="160" cy="160"/>
            </a:xfrm>
          </p:grpSpPr>
          <p:sp>
            <p:nvSpPr>
              <p:cNvPr id="224" name="Oval 50">
                <a:extLst>
                  <a:ext uri="{FF2B5EF4-FFF2-40B4-BE49-F238E27FC236}">
                    <a16:creationId xmlns:a16="http://schemas.microsoft.com/office/drawing/2014/main" id="{F16205BA-4D5E-4C76-941C-8F79D7FBA1FA}"/>
                  </a:ext>
                </a:extLst>
              </p:cNvPr>
              <p:cNvSpPr>
                <a:spLocks noChangeAspect="1" noChangeArrowheads="1"/>
              </p:cNvSpPr>
              <p:nvPr>
                <p:custDataLst>
                  <p:tags r:id="rId40"/>
                </p:custDataLst>
              </p:nvPr>
            </p:nvSpPr>
            <p:spPr bwMode="auto">
              <a:xfrm>
                <a:off x="4495" y="1440"/>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225" name="Oval 51">
                <a:extLst>
                  <a:ext uri="{FF2B5EF4-FFF2-40B4-BE49-F238E27FC236}">
                    <a16:creationId xmlns:a16="http://schemas.microsoft.com/office/drawing/2014/main" id="{BB5618FB-7AF3-44D3-B7C0-C9A117A178BC}"/>
                  </a:ext>
                </a:extLst>
              </p:cNvPr>
              <p:cNvSpPr>
                <a:spLocks noChangeAspect="1" noChangeArrowheads="1"/>
              </p:cNvSpPr>
              <p:nvPr>
                <p:custDataLst>
                  <p:tags r:id="rId41"/>
                </p:custDataLst>
              </p:nvPr>
            </p:nvSpPr>
            <p:spPr bwMode="auto">
              <a:xfrm>
                <a:off x="4495" y="1440"/>
                <a:ext cx="160" cy="160"/>
              </a:xfrm>
              <a:prstGeom prst="arc">
                <a:avLst>
                  <a:gd name="adj1" fmla="val 16200000"/>
                  <a:gd name="adj2" fmla="val 16200000"/>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216" name="Legend1">
              <a:extLst>
                <a:ext uri="{FF2B5EF4-FFF2-40B4-BE49-F238E27FC236}">
                  <a16:creationId xmlns:a16="http://schemas.microsoft.com/office/drawing/2014/main" id="{A636A58F-32DF-474A-B20C-4BA7CA9AA1E2}"/>
                </a:ext>
              </a:extLst>
            </p:cNvPr>
            <p:cNvSpPr>
              <a:spLocks noChangeArrowheads="1"/>
            </p:cNvSpPr>
            <p:nvPr/>
          </p:nvSpPr>
          <p:spPr bwMode="auto">
            <a:xfrm>
              <a:off x="6976269" y="286540"/>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217" name="Legend2">
              <a:extLst>
                <a:ext uri="{FF2B5EF4-FFF2-40B4-BE49-F238E27FC236}">
                  <a16:creationId xmlns:a16="http://schemas.microsoft.com/office/drawing/2014/main" id="{7FB51E84-CD14-4573-A536-3506251FD18D}"/>
                </a:ext>
              </a:extLst>
            </p:cNvPr>
            <p:cNvSpPr>
              <a:spLocks noChangeArrowheads="1"/>
            </p:cNvSpPr>
            <p:nvPr/>
          </p:nvSpPr>
          <p:spPr bwMode="auto">
            <a:xfrm>
              <a:off x="6976269" y="561178"/>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218" name="Legend3">
              <a:extLst>
                <a:ext uri="{FF2B5EF4-FFF2-40B4-BE49-F238E27FC236}">
                  <a16:creationId xmlns:a16="http://schemas.microsoft.com/office/drawing/2014/main" id="{89F10838-3552-41EA-8395-299B842100E3}"/>
                </a:ext>
              </a:extLst>
            </p:cNvPr>
            <p:cNvSpPr>
              <a:spLocks noChangeArrowheads="1"/>
            </p:cNvSpPr>
            <p:nvPr/>
          </p:nvSpPr>
          <p:spPr bwMode="auto">
            <a:xfrm>
              <a:off x="6976269" y="835817"/>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219" name="Legend4">
              <a:extLst>
                <a:ext uri="{FF2B5EF4-FFF2-40B4-BE49-F238E27FC236}">
                  <a16:creationId xmlns:a16="http://schemas.microsoft.com/office/drawing/2014/main" id="{39D6B2A2-EA4C-4764-BF36-FE85D82A2B12}"/>
                </a:ext>
              </a:extLst>
            </p:cNvPr>
            <p:cNvSpPr>
              <a:spLocks noChangeArrowheads="1"/>
            </p:cNvSpPr>
            <p:nvPr/>
          </p:nvSpPr>
          <p:spPr bwMode="auto">
            <a:xfrm>
              <a:off x="6976269" y="1107280"/>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220" name="Legend5">
              <a:extLst>
                <a:ext uri="{FF2B5EF4-FFF2-40B4-BE49-F238E27FC236}">
                  <a16:creationId xmlns:a16="http://schemas.microsoft.com/office/drawing/2014/main" id="{85737F01-7A49-4607-96ED-8319D0D9742A}"/>
                </a:ext>
              </a:extLst>
            </p:cNvPr>
            <p:cNvSpPr>
              <a:spLocks noChangeArrowheads="1"/>
            </p:cNvSpPr>
            <p:nvPr/>
          </p:nvSpPr>
          <p:spPr bwMode="auto">
            <a:xfrm>
              <a:off x="6976269" y="1383505"/>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221" name="MoonLegend3">
              <a:extLst>
                <a:ext uri="{FF2B5EF4-FFF2-40B4-BE49-F238E27FC236}">
                  <a16:creationId xmlns:a16="http://schemas.microsoft.com/office/drawing/2014/main" id="{93095241-E4FA-40DB-8ED7-3E8797052A9B}"/>
                </a:ext>
              </a:extLst>
            </p:cNvPr>
            <p:cNvGrpSpPr>
              <a:grpSpLocks noChangeAspect="1"/>
            </p:cNvGrpSpPr>
            <p:nvPr>
              <p:custDataLst>
                <p:tags r:id="rId37"/>
              </p:custDataLst>
            </p:nvPr>
          </p:nvGrpSpPr>
          <p:grpSpPr bwMode="auto">
            <a:xfrm>
              <a:off x="6655594" y="822322"/>
              <a:ext cx="209550" cy="209551"/>
              <a:chOff x="4495" y="1198"/>
              <a:chExt cx="160" cy="160"/>
            </a:xfrm>
          </p:grpSpPr>
          <p:sp>
            <p:nvSpPr>
              <p:cNvPr id="222" name="Oval 47">
                <a:extLst>
                  <a:ext uri="{FF2B5EF4-FFF2-40B4-BE49-F238E27FC236}">
                    <a16:creationId xmlns:a16="http://schemas.microsoft.com/office/drawing/2014/main" id="{1065D7E0-785C-46B2-BEDB-2E09D4FD5FE0}"/>
                  </a:ext>
                </a:extLst>
              </p:cNvPr>
              <p:cNvSpPr>
                <a:spLocks noChangeAspect="1" noChangeArrowheads="1"/>
              </p:cNvSpPr>
              <p:nvPr>
                <p:custDataLst>
                  <p:tags r:id="rId38"/>
                </p:custDataLst>
              </p:nvPr>
            </p:nvSpPr>
            <p:spPr bwMode="auto">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223" name="Arc 48">
                <a:extLst>
                  <a:ext uri="{FF2B5EF4-FFF2-40B4-BE49-F238E27FC236}">
                    <a16:creationId xmlns:a16="http://schemas.microsoft.com/office/drawing/2014/main" id="{8531034B-FB98-4662-ABC3-CF16B0F76AE5}"/>
                  </a:ext>
                </a:extLst>
              </p:cNvPr>
              <p:cNvSpPr>
                <a:spLocks noChangeAspect="1"/>
              </p:cNvSpPr>
              <p:nvPr>
                <p:custDataLst>
                  <p:tags r:id="rId39"/>
                </p:custDataLst>
              </p:nvPr>
            </p:nvSpPr>
            <p:spPr bwMode="auto">
              <a:xfrm>
                <a:off x="4495" y="1198"/>
                <a:ext cx="160" cy="160"/>
              </a:xfrm>
              <a:prstGeom prst="arc">
                <a:avLst>
                  <a:gd name="adj1" fmla="val 16200000"/>
                  <a:gd name="adj2" fmla="val 5400000"/>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spTree>
  </p:cSld>
  <p:clrMap bg1="lt1" tx1="dk1" bg2="lt2" tx2="dk2" accent1="accent1" accent2="accent2" accent3="accent3" accent4="accent4" accent5="accent5" accent6="accent6" hlink="hlink" folHlink="folHlink"/>
  <p:sldLayoutIdLst>
    <p:sldLayoutId id="2147483666" r:id="rId1"/>
    <p:sldLayoutId id="2147483664" r:id="rId2"/>
    <p:sldLayoutId id="2147483667" r:id="rId3"/>
    <p:sldLayoutId id="2147483682" r:id="rId4"/>
    <p:sldLayoutId id="2147483683" r:id="rId5"/>
    <p:sldLayoutId id="2147483684" r:id="rId6"/>
    <p:sldLayoutId id="2147483685" r:id="rId7"/>
    <p:sldLayoutId id="2147483686" r:id="rId8"/>
    <p:sldLayoutId id="2147483696" r:id="rId9"/>
    <p:sldLayoutId id="2147483726" r:id="rId10"/>
    <p:sldLayoutId id="2147483781" r:id="rId11"/>
  </p:sldLayoutIdLst>
  <p:hf hdr="0" ftr="0" dt="0"/>
  <p:txStyles>
    <p:titleStyle>
      <a:lvl1pPr algn="l" defTabSz="1218026" rtl="0" eaLnBrk="1" fontAlgn="base" hangingPunct="1">
        <a:spcBef>
          <a:spcPct val="0"/>
        </a:spcBef>
        <a:spcAft>
          <a:spcPct val="0"/>
        </a:spcAft>
        <a:tabLst>
          <a:tab pos="367135" algn="l"/>
        </a:tabLst>
        <a:defRPr lang="x-none" sz="2400" b="0" baseline="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2024" indent="-192024" algn="l" defTabSz="1218026" rtl="0" eaLnBrk="1" fontAlgn="base" hangingPunct="1">
        <a:spcBef>
          <a:spcPct val="0"/>
        </a:spcBef>
        <a:spcAft>
          <a:spcPct val="0"/>
        </a:spcAft>
        <a:buClr>
          <a:schemeClr val="tx2"/>
        </a:buClr>
        <a:buSzPct val="125000"/>
        <a:buFont typeface="Arial" charset="0"/>
        <a:buChar char="▪"/>
        <a:defRPr lang="x-none" sz="1600" baseline="0">
          <a:solidFill>
            <a:schemeClr val="tx1"/>
          </a:solidFill>
          <a:latin typeface="+mn-lt"/>
        </a:defRPr>
      </a:lvl2pPr>
      <a:lvl3pPr marL="457200" indent="-265176" algn="l" defTabSz="1218026"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3pPr>
      <a:lvl4pPr marL="612648" indent="-155448" algn="l" defTabSz="1218026"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4pPr>
      <a:lvl5pPr marL="749808" indent="-128016" algn="l" defTabSz="1218026"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8"/>
            </p:custDataLst>
            <p:extLst>
              <p:ext uri="{D42A27DB-BD31-4B8C-83A1-F6EECF244321}">
                <p14:modId xmlns:p14="http://schemas.microsoft.com/office/powerpoint/2010/main" val="70591805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9" imgW="592" imgH="591" progId="TCLayout.ActiveDocument.1">
                  <p:embed/>
                </p:oleObj>
              </mc:Choice>
              <mc:Fallback>
                <p:oleObj name="think-cell Slide" r:id="rId39"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0"/>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9"/>
            </p:custDataLst>
          </p:nvPr>
        </p:nvSpPr>
        <p:spPr>
          <a:xfrm>
            <a:off x="1" y="1"/>
            <a:ext cx="158751" cy="158751"/>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44" name="Rectangle 143">
            <a:extLst>
              <a:ext uri="{FF2B5EF4-FFF2-40B4-BE49-F238E27FC236}">
                <a16:creationId xmlns:a16="http://schemas.microsoft.com/office/drawing/2014/main" id="{561A2ACE-51E7-41A2-8DF5-792A6ADE1BAE}"/>
              </a:ext>
            </a:extLst>
          </p:cNvPr>
          <p:cNvSpPr/>
          <p:nvPr userDrawn="1"/>
        </p:nvSpPr>
        <p:spPr bwMode="ltGray">
          <a:xfrm>
            <a:off x="0" y="6550225"/>
            <a:ext cx="12192000" cy="30777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8" name="Rectangle 167">
            <a:extLst>
              <a:ext uri="{FF2B5EF4-FFF2-40B4-BE49-F238E27FC236}">
                <a16:creationId xmlns:a16="http://schemas.microsoft.com/office/drawing/2014/main" id="{3D1520EA-3E53-43B5-9855-72AA01C08496}"/>
              </a:ext>
            </a:extLst>
          </p:cNvPr>
          <p:cNvSpPr/>
          <p:nvPr userDrawn="1"/>
        </p:nvSpPr>
        <p:spPr bwMode="ltGray">
          <a:xfrm flipV="1">
            <a:off x="0" y="6782662"/>
            <a:ext cx="12192000"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0"/>
            </p:custDataLst>
          </p:nvPr>
        </p:nvSpPr>
        <p:spPr>
          <a:xfrm>
            <a:off x="554736" y="172213"/>
            <a:ext cx="11082528" cy="384721"/>
          </a:xfrm>
          <a:prstGeom prst="rect">
            <a:avLst/>
          </a:prstGeom>
        </p:spPr>
        <p:txBody>
          <a:bodyPr vert="horz" wrap="square" lIns="0" tIns="0" rIns="0" bIns="0" rtlCol="0" anchor="t" anchorCtr="0">
            <a:sp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1"/>
            </p:custDataLst>
          </p:nvPr>
        </p:nvGrpSpPr>
        <p:grpSpPr>
          <a:xfrm>
            <a:off x="1525"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2"/>
            </p:custDataLst>
          </p:nvPr>
        </p:nvSpPr>
        <p:spPr>
          <a:xfrm>
            <a:off x="554736" y="6379385"/>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91779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3"/>
            </p:custDataLst>
          </p:nvPr>
        </p:nvSpPr>
        <p:spPr>
          <a:xfrm>
            <a:off x="554736" y="2170800"/>
            <a:ext cx="3049253" cy="492443"/>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600" dirty="0"/>
              <a:t>Above Chart Exhibit Title</a:t>
            </a:r>
            <a:br>
              <a:rPr lang="en-US" sz="1600" dirty="0"/>
            </a:br>
            <a:r>
              <a:rPr lang="en-US" sz="16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7" y="2170801"/>
            <a:ext cx="2699452" cy="1384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3E82D742-CDC9-48D6-8602-935491AD3557}"/>
              </a:ext>
            </a:extLst>
          </p:cNvPr>
          <p:cNvGrpSpPr/>
          <p:nvPr userDrawn="1"/>
        </p:nvGrpSpPr>
        <p:grpSpPr>
          <a:xfrm>
            <a:off x="10714798" y="4381501"/>
            <a:ext cx="922464" cy="1717282"/>
            <a:chOff x="10554770" y="4322824"/>
            <a:chExt cx="922464" cy="1717282"/>
          </a:xfrm>
        </p:grpSpPr>
        <p:sp>
          <p:nvSpPr>
            <p:cNvPr id="147" name="RectangleLegend1" hidden="1">
              <a:extLst>
                <a:ext uri="{FF2B5EF4-FFF2-40B4-BE49-F238E27FC236}">
                  <a16:creationId xmlns:a16="http://schemas.microsoft.com/office/drawing/2014/main" id="{16574D87-C319-492E-8051-1D35878C7FB1}"/>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48" name="RectangleLegend2" hidden="1">
              <a:extLst>
                <a:ext uri="{FF2B5EF4-FFF2-40B4-BE49-F238E27FC236}">
                  <a16:creationId xmlns:a16="http://schemas.microsoft.com/office/drawing/2014/main" id="{455EBD33-092A-4B11-8918-4400EF41D7F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49" name="RectangleLegend3" hidden="1">
              <a:extLst>
                <a:ext uri="{FF2B5EF4-FFF2-40B4-BE49-F238E27FC236}">
                  <a16:creationId xmlns:a16="http://schemas.microsoft.com/office/drawing/2014/main" id="{D5C5ED13-AEA8-4600-9E13-1C106F4299D9}"/>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0" name="RectangleLegend4" hidden="1">
              <a:extLst>
                <a:ext uri="{FF2B5EF4-FFF2-40B4-BE49-F238E27FC236}">
                  <a16:creationId xmlns:a16="http://schemas.microsoft.com/office/drawing/2014/main" id="{1960A268-519B-4935-A4DC-07A16844F755}"/>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1" name="RectangleLegend5" hidden="1">
              <a:extLst>
                <a:ext uri="{FF2B5EF4-FFF2-40B4-BE49-F238E27FC236}">
                  <a16:creationId xmlns:a16="http://schemas.microsoft.com/office/drawing/2014/main" id="{DC864A31-DD31-45DB-81B7-7CD03FA9B8BF}"/>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2" name="Legend1" hidden="1">
              <a:extLst>
                <a:ext uri="{FF2B5EF4-FFF2-40B4-BE49-F238E27FC236}">
                  <a16:creationId xmlns:a16="http://schemas.microsoft.com/office/drawing/2014/main" id="{446EB4F5-DFFD-4C2F-BF74-315A968D47F6}"/>
                </a:ext>
              </a:extLst>
            </p:cNvPr>
            <p:cNvSpPr txBox="1"/>
            <p:nvPr/>
          </p:nvSpPr>
          <p:spPr>
            <a:xfrm>
              <a:off x="10880917"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3" name="Legend2" hidden="1">
              <a:extLst>
                <a:ext uri="{FF2B5EF4-FFF2-40B4-BE49-F238E27FC236}">
                  <a16:creationId xmlns:a16="http://schemas.microsoft.com/office/drawing/2014/main" id="{5564D5BC-84A6-4CCF-A9D2-40EE278BEDB4}"/>
                </a:ext>
              </a:extLst>
            </p:cNvPr>
            <p:cNvSpPr txBox="1"/>
            <p:nvPr/>
          </p:nvSpPr>
          <p:spPr>
            <a:xfrm>
              <a:off x="10880917" y="470232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03A5162D-76C3-4F93-8434-E5FD14E2C689}"/>
                </a:ext>
              </a:extLst>
            </p:cNvPr>
            <p:cNvSpPr txBox="1"/>
            <p:nvPr/>
          </p:nvSpPr>
          <p:spPr>
            <a:xfrm>
              <a:off x="10880917"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5" name="Legend4" hidden="1">
              <a:extLst>
                <a:ext uri="{FF2B5EF4-FFF2-40B4-BE49-F238E27FC236}">
                  <a16:creationId xmlns:a16="http://schemas.microsoft.com/office/drawing/2014/main" id="{749E334E-1044-45B4-81C6-EB9B6710FF7D}"/>
                </a:ext>
              </a:extLst>
            </p:cNvPr>
            <p:cNvSpPr txBox="1"/>
            <p:nvPr/>
          </p:nvSpPr>
          <p:spPr>
            <a:xfrm>
              <a:off x="10880917"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6" name="Legend5" hidden="1">
              <a:extLst>
                <a:ext uri="{FF2B5EF4-FFF2-40B4-BE49-F238E27FC236}">
                  <a16:creationId xmlns:a16="http://schemas.microsoft.com/office/drawing/2014/main" id="{6BCDB266-823D-4259-8E5B-28D2B2051E93}"/>
                </a:ext>
              </a:extLst>
            </p:cNvPr>
            <p:cNvSpPr txBox="1"/>
            <p:nvPr/>
          </p:nvSpPr>
          <p:spPr>
            <a:xfrm>
              <a:off x="1088091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grpSp>
      <p:grpSp>
        <p:nvGrpSpPr>
          <p:cNvPr id="157" name="LegendLines" hidden="1">
            <a:extLst>
              <a:ext uri="{FF2B5EF4-FFF2-40B4-BE49-F238E27FC236}">
                <a16:creationId xmlns:a16="http://schemas.microsoft.com/office/drawing/2014/main" id="{C63503A3-9C4F-4101-AA65-7096ED91E1C7}"/>
              </a:ext>
            </a:extLst>
          </p:cNvPr>
          <p:cNvGrpSpPr/>
          <p:nvPr userDrawn="1"/>
        </p:nvGrpSpPr>
        <p:grpSpPr>
          <a:xfrm>
            <a:off x="10317302" y="3150834"/>
            <a:ext cx="1319961" cy="958287"/>
            <a:chOff x="10162879" y="3243772"/>
            <a:chExt cx="1319961" cy="958286"/>
          </a:xfrm>
        </p:grpSpPr>
        <p:sp>
          <p:nvSpPr>
            <p:cNvPr id="158" name="Legend1" hidden="1">
              <a:extLst>
                <a:ext uri="{FF2B5EF4-FFF2-40B4-BE49-F238E27FC236}">
                  <a16:creationId xmlns:a16="http://schemas.microsoft.com/office/drawing/2014/main" id="{175C6045-C88A-4182-B662-FBDB565FE1C0}"/>
                </a:ext>
              </a:extLst>
            </p:cNvPr>
            <p:cNvSpPr txBox="1"/>
            <p:nvPr/>
          </p:nvSpPr>
          <p:spPr>
            <a:xfrm>
              <a:off x="10886523"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9" name="Legend2" hidden="1">
              <a:extLst>
                <a:ext uri="{FF2B5EF4-FFF2-40B4-BE49-F238E27FC236}">
                  <a16:creationId xmlns:a16="http://schemas.microsoft.com/office/drawing/2014/main" id="{68CC1BC7-7668-4D8C-BD73-2E58AB7096F9}"/>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0" name="Legend3" hidden="1">
              <a:extLst>
                <a:ext uri="{FF2B5EF4-FFF2-40B4-BE49-F238E27FC236}">
                  <a16:creationId xmlns:a16="http://schemas.microsoft.com/office/drawing/2014/main" id="{F8B6F88A-7BF4-496B-B2D2-D754A47E83D9}"/>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1" name="LineLegend3" hidden="1">
              <a:extLst>
                <a:ext uri="{FF2B5EF4-FFF2-40B4-BE49-F238E27FC236}">
                  <a16:creationId xmlns:a16="http://schemas.microsoft.com/office/drawing/2014/main" id="{2BCACD3C-78D8-44EB-B258-C7A98E1C2EE6}"/>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sp>
          <p:nvSpPr>
            <p:cNvPr id="162" name="LineLegend2" hidden="1">
              <a:extLst>
                <a:ext uri="{FF2B5EF4-FFF2-40B4-BE49-F238E27FC236}">
                  <a16:creationId xmlns:a16="http://schemas.microsoft.com/office/drawing/2014/main" id="{B3BA6399-2DE8-4304-88EE-A6DA4AFC881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sp>
          <p:nvSpPr>
            <p:cNvPr id="163" name="LineLegend1" hidden="1">
              <a:extLst>
                <a:ext uri="{FF2B5EF4-FFF2-40B4-BE49-F238E27FC236}">
                  <a16:creationId xmlns:a16="http://schemas.microsoft.com/office/drawing/2014/main" id="{D0B27959-BAA4-42EF-AA26-FDE9672AF618}"/>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grpSp>
      <p:grpSp>
        <p:nvGrpSpPr>
          <p:cNvPr id="164" name="LegendMoons" hidden="1">
            <a:extLst>
              <a:ext uri="{FF2B5EF4-FFF2-40B4-BE49-F238E27FC236}">
                <a16:creationId xmlns:a16="http://schemas.microsoft.com/office/drawing/2014/main" id="{84CEDAB8-B672-4875-BF9C-DFBC9ACB3E8F}"/>
              </a:ext>
            </a:extLst>
          </p:cNvPr>
          <p:cNvGrpSpPr/>
          <p:nvPr userDrawn="1"/>
        </p:nvGrpSpPr>
        <p:grpSpPr>
          <a:xfrm>
            <a:off x="10684859" y="1146588"/>
            <a:ext cx="948949" cy="1731858"/>
            <a:chOff x="7716535" y="2630582"/>
            <a:chExt cx="948950" cy="1731859"/>
          </a:xfrm>
        </p:grpSpPr>
        <p:sp>
          <p:nvSpPr>
            <p:cNvPr id="165" name="Legend1" hidden="1">
              <a:extLst>
                <a:ext uri="{FF2B5EF4-FFF2-40B4-BE49-F238E27FC236}">
                  <a16:creationId xmlns:a16="http://schemas.microsoft.com/office/drawing/2014/main" id="{309D6200-2594-4E13-B151-DD8796C860D6}"/>
                </a:ext>
              </a:extLst>
            </p:cNvPr>
            <p:cNvSpPr txBox="1"/>
            <p:nvPr/>
          </p:nvSpPr>
          <p:spPr>
            <a:xfrm>
              <a:off x="8069167" y="2637941"/>
              <a:ext cx="596318"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6" name="Legend2" hidden="1">
              <a:extLst>
                <a:ext uri="{FF2B5EF4-FFF2-40B4-BE49-F238E27FC236}">
                  <a16:creationId xmlns:a16="http://schemas.microsoft.com/office/drawing/2014/main" id="{7C699710-BBCD-401F-86CB-D5F405B897D9}"/>
                </a:ext>
              </a:extLst>
            </p:cNvPr>
            <p:cNvSpPr txBox="1"/>
            <p:nvPr/>
          </p:nvSpPr>
          <p:spPr>
            <a:xfrm>
              <a:off x="8069167" y="3013399"/>
              <a:ext cx="596318"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7" name="Legend3" hidden="1">
              <a:extLst>
                <a:ext uri="{FF2B5EF4-FFF2-40B4-BE49-F238E27FC236}">
                  <a16:creationId xmlns:a16="http://schemas.microsoft.com/office/drawing/2014/main" id="{9AADBED7-0BA6-4502-B186-DADE24CF2278}"/>
                </a:ext>
              </a:extLst>
            </p:cNvPr>
            <p:cNvSpPr txBox="1"/>
            <p:nvPr/>
          </p:nvSpPr>
          <p:spPr>
            <a:xfrm>
              <a:off x="8069167" y="3388859"/>
              <a:ext cx="596318"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208" name="Legend4" hidden="1">
              <a:extLst>
                <a:ext uri="{FF2B5EF4-FFF2-40B4-BE49-F238E27FC236}">
                  <a16:creationId xmlns:a16="http://schemas.microsoft.com/office/drawing/2014/main" id="{179BF213-419D-4134-B148-9975A169AD13}"/>
                </a:ext>
              </a:extLst>
            </p:cNvPr>
            <p:cNvSpPr txBox="1"/>
            <p:nvPr/>
          </p:nvSpPr>
          <p:spPr>
            <a:xfrm>
              <a:off x="8069167" y="3764318"/>
              <a:ext cx="596318"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209" name="Legend5" hidden="1">
              <a:extLst>
                <a:ext uri="{FF2B5EF4-FFF2-40B4-BE49-F238E27FC236}">
                  <a16:creationId xmlns:a16="http://schemas.microsoft.com/office/drawing/2014/main" id="{FFA309B2-0A69-4D9F-8408-72427AB6C1C2}"/>
                </a:ext>
              </a:extLst>
            </p:cNvPr>
            <p:cNvSpPr txBox="1"/>
            <p:nvPr/>
          </p:nvSpPr>
          <p:spPr>
            <a:xfrm>
              <a:off x="8069167" y="4139780"/>
              <a:ext cx="596318"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grpSp>
          <p:nvGrpSpPr>
            <p:cNvPr id="210" name="MoonLegend1" hidden="1">
              <a:extLst>
                <a:ext uri="{FF2B5EF4-FFF2-40B4-BE49-F238E27FC236}">
                  <a16:creationId xmlns:a16="http://schemas.microsoft.com/office/drawing/2014/main" id="{0D6AF12C-1EA3-4AA6-8152-3095B8EF394D}"/>
                </a:ext>
              </a:extLst>
            </p:cNvPr>
            <p:cNvGrpSpPr>
              <a:grpSpLocks noChangeAspect="1"/>
            </p:cNvGrpSpPr>
            <p:nvPr>
              <p:custDataLst>
                <p:tags r:id="rId24"/>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6BD3829F-063A-4A38-9348-52BBE5C35FF0}"/>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4" name="Arc 223" hidden="1">
                <a:extLst>
                  <a:ext uri="{FF2B5EF4-FFF2-40B4-BE49-F238E27FC236}">
                    <a16:creationId xmlns:a16="http://schemas.microsoft.com/office/drawing/2014/main" id="{B7F7012B-1891-4B0B-BCB4-B40664036DD2}"/>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1" name="MoonLegend2" hidden="1">
              <a:extLst>
                <a:ext uri="{FF2B5EF4-FFF2-40B4-BE49-F238E27FC236}">
                  <a16:creationId xmlns:a16="http://schemas.microsoft.com/office/drawing/2014/main" id="{19385962-EF48-4B97-B6C9-03F9C7218D43}"/>
                </a:ext>
              </a:extLst>
            </p:cNvPr>
            <p:cNvGrpSpPr>
              <a:grpSpLocks noChangeAspect="1"/>
            </p:cNvGrpSpPr>
            <p:nvPr>
              <p:custDataLst>
                <p:tags r:id="rId25"/>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3FB48ABA-5BB5-4DC9-8CA9-44FE401BE2D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2" name="Arc 221" hidden="1">
                <a:extLst>
                  <a:ext uri="{FF2B5EF4-FFF2-40B4-BE49-F238E27FC236}">
                    <a16:creationId xmlns:a16="http://schemas.microsoft.com/office/drawing/2014/main" id="{8A0B3479-D1C6-4F14-9007-F64757B03D84}"/>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2" name="MoonLegend3" hidden="1">
              <a:extLst>
                <a:ext uri="{FF2B5EF4-FFF2-40B4-BE49-F238E27FC236}">
                  <a16:creationId xmlns:a16="http://schemas.microsoft.com/office/drawing/2014/main" id="{3344D3D2-E19F-4818-AA80-7AB892E5AECC}"/>
                </a:ext>
              </a:extLst>
            </p:cNvPr>
            <p:cNvGrpSpPr>
              <a:grpSpLocks noChangeAspect="1"/>
            </p:cNvGrpSpPr>
            <p:nvPr>
              <p:custDataLst>
                <p:tags r:id="rId26"/>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5C070A58-BE3E-4239-8388-AF9340F8ED03}"/>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0" name="Arc 219" hidden="1">
                <a:extLst>
                  <a:ext uri="{FF2B5EF4-FFF2-40B4-BE49-F238E27FC236}">
                    <a16:creationId xmlns:a16="http://schemas.microsoft.com/office/drawing/2014/main" id="{86FBE23C-F63A-452A-99B4-B3526822BC5E}"/>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3" name="MoonLegend4" hidden="1">
              <a:extLst>
                <a:ext uri="{FF2B5EF4-FFF2-40B4-BE49-F238E27FC236}">
                  <a16:creationId xmlns:a16="http://schemas.microsoft.com/office/drawing/2014/main" id="{94FD8A2F-597E-41EF-B045-5E8520D082B5}"/>
                </a:ext>
              </a:extLst>
            </p:cNvPr>
            <p:cNvGrpSpPr>
              <a:grpSpLocks noChangeAspect="1"/>
            </p:cNvGrpSpPr>
            <p:nvPr>
              <p:custDataLst>
                <p:tags r:id="rId27"/>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FF5D4B89-D0AC-4368-ADD6-14B4B3FA849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18" name="Arc 217" hidden="1">
                <a:extLst>
                  <a:ext uri="{FF2B5EF4-FFF2-40B4-BE49-F238E27FC236}">
                    <a16:creationId xmlns:a16="http://schemas.microsoft.com/office/drawing/2014/main" id="{7017945C-0659-4A55-8110-E31DC035E95A}"/>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4" name="MoonLegend5" hidden="1">
              <a:extLst>
                <a:ext uri="{FF2B5EF4-FFF2-40B4-BE49-F238E27FC236}">
                  <a16:creationId xmlns:a16="http://schemas.microsoft.com/office/drawing/2014/main" id="{E8AEABE5-A927-4B1C-B3C5-59BB7A1E5624}"/>
                </a:ext>
              </a:extLst>
            </p:cNvPr>
            <p:cNvGrpSpPr>
              <a:grpSpLocks noChangeAspect="1"/>
            </p:cNvGrpSpPr>
            <p:nvPr>
              <p:custDataLst>
                <p:tags r:id="rId28"/>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CAC39B64-04AA-4F33-8399-DFE016D15A7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16" name="Arc 215" hidden="1">
                <a:extLst>
                  <a:ext uri="{FF2B5EF4-FFF2-40B4-BE49-F238E27FC236}">
                    <a16:creationId xmlns:a16="http://schemas.microsoft.com/office/drawing/2014/main" id="{A3136B12-6EA7-4417-B688-AB979EBC4D25}"/>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pic>
        <p:nvPicPr>
          <p:cNvPr id="175" name="Picture 174">
            <a:extLst>
              <a:ext uri="{FF2B5EF4-FFF2-40B4-BE49-F238E27FC236}">
                <a16:creationId xmlns:a16="http://schemas.microsoft.com/office/drawing/2014/main" id="{A636FB4E-DE70-465E-B6ED-31DA8DEF698B}"/>
              </a:ext>
            </a:extLst>
          </p:cNvPr>
          <p:cNvPicPr>
            <a:picLocks noChangeAspect="1"/>
          </p:cNvPicPr>
          <p:nvPr userDrawn="1"/>
        </p:nvPicPr>
        <p:blipFill>
          <a:blip r:embed="rId41">
            <a:clrChange>
              <a:clrFrom>
                <a:srgbClr val="FFFFFF"/>
              </a:clrFrom>
              <a:clrTo>
                <a:srgbClr val="FFFFFF">
                  <a:alpha val="0"/>
                </a:srgbClr>
              </a:clrTo>
            </a:clrChange>
            <a:biLevel thresh="25000"/>
            <a:extLst>
              <a:ext uri="{BEBA8EAE-BF5A-486C-A8C5-ECC9F3942E4B}">
                <a14:imgProps xmlns:a14="http://schemas.microsoft.com/office/drawing/2010/main">
                  <a14:imgLayer r:embed="rId42">
                    <a14:imgEffect>
                      <a14:brightnessContrast bright="50000"/>
                    </a14:imgEffect>
                  </a14:imgLayer>
                </a14:imgProps>
              </a:ext>
            </a:extLst>
          </a:blip>
          <a:stretch>
            <a:fillRect/>
          </a:stretch>
        </p:blipFill>
        <p:spPr bwMode="ltGray">
          <a:xfrm>
            <a:off x="9942347" y="6112991"/>
            <a:ext cx="1804988" cy="425480"/>
          </a:xfrm>
          <a:prstGeom prst="rect">
            <a:avLst/>
          </a:prstGeom>
        </p:spPr>
      </p:pic>
    </p:spTree>
    <p:extLst>
      <p:ext uri="{BB962C8B-B14F-4D97-AF65-F5344CB8AC3E}">
        <p14:creationId xmlns:p14="http://schemas.microsoft.com/office/powerpoint/2010/main" val="200724967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914377" rtl="0" eaLnBrk="1" latinLnBrk="0" hangingPunct="1">
        <a:lnSpc>
          <a:spcPct val="100000"/>
        </a:lnSpc>
        <a:spcBef>
          <a:spcPct val="0"/>
        </a:spcBef>
        <a:buNone/>
        <a:defRPr lang="en-US" sz="2500" b="0" kern="1200" spc="0" baseline="0" dirty="0">
          <a:ln w="6350" cap="flat">
            <a:noFill/>
            <a:miter lim="800000"/>
          </a:ln>
          <a:solidFill>
            <a:schemeClr val="tx1"/>
          </a:solidFill>
          <a:latin typeface="Georgia" panose="02040502050405020303" pitchFamily="18" charset="0"/>
          <a:ea typeface="+mj-ea"/>
          <a:cs typeface="+mj-cs"/>
        </a:defRPr>
      </a:lvl1pPr>
    </p:titleStyle>
    <p:bodyStyle>
      <a:lvl1pPr marL="0" indent="0" algn="l" defTabSz="914377"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594" indent="-228594" algn="l" defTabSz="914377"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01" indent="-210307" algn="l" defTabSz="914377"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45" indent="-155444" algn="l" defTabSz="914377"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796" indent="-146300" algn="l" defTabSz="914377"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1"/>
            </p:custDataLst>
            <p:extLst>
              <p:ext uri="{D42A27DB-BD31-4B8C-83A1-F6EECF244321}">
                <p14:modId xmlns:p14="http://schemas.microsoft.com/office/powerpoint/2010/main" val="2153171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592" imgH="591" progId="TCLayout.ActiveDocument.1">
                  <p:embed/>
                </p:oleObj>
              </mc:Choice>
              <mc:Fallback>
                <p:oleObj name="think-cell Slide" r:id="rId42"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44" name="Rectangle 143">
            <a:extLst>
              <a:ext uri="{FF2B5EF4-FFF2-40B4-BE49-F238E27FC236}">
                <a16:creationId xmlns:a16="http://schemas.microsoft.com/office/drawing/2014/main" id="{561A2ACE-51E7-41A2-8DF5-792A6ADE1BAE}"/>
              </a:ext>
            </a:extLst>
          </p:cNvPr>
          <p:cNvSpPr/>
          <p:nvPr userDrawn="1"/>
        </p:nvSpPr>
        <p:spPr bwMode="ltGray">
          <a:xfrm>
            <a:off x="0" y="6550223"/>
            <a:ext cx="12192000" cy="30777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8" name="Rectangle 167">
            <a:extLst>
              <a:ext uri="{FF2B5EF4-FFF2-40B4-BE49-F238E27FC236}">
                <a16:creationId xmlns:a16="http://schemas.microsoft.com/office/drawing/2014/main" id="{3D1520EA-3E53-43B5-9855-72AA01C08496}"/>
              </a:ext>
            </a:extLst>
          </p:cNvPr>
          <p:cNvSpPr/>
          <p:nvPr userDrawn="1"/>
        </p:nvSpPr>
        <p:spPr bwMode="ltGray">
          <a:xfrm flipV="1">
            <a:off x="0" y="6782661"/>
            <a:ext cx="12192000" cy="45719"/>
          </a:xfrm>
          <a:prstGeom prst="rect">
            <a:avLst/>
          </a:prstGeom>
          <a:solidFill>
            <a:srgbClr val="B5D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3"/>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4"/>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5"/>
            </p:custDataLst>
          </p:nvPr>
        </p:nvSpPr>
        <p:spPr>
          <a:xfrm>
            <a:off x="554736" y="6379383"/>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6"/>
            </p:custDataLst>
          </p:nvPr>
        </p:nvSpPr>
        <p:spPr>
          <a:xfrm>
            <a:off x="554736" y="2170800"/>
            <a:ext cx="3049253" cy="492443"/>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699452" cy="1384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3E82D742-CDC9-48D6-8602-935491AD3557}"/>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16574D87-C319-492E-8051-1D35878C7FB1}"/>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48" name="RectangleLegend2" hidden="1">
              <a:extLst>
                <a:ext uri="{FF2B5EF4-FFF2-40B4-BE49-F238E27FC236}">
                  <a16:creationId xmlns:a16="http://schemas.microsoft.com/office/drawing/2014/main" id="{455EBD33-092A-4B11-8918-4400EF41D7FE}"/>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49" name="RectangleLegend3" hidden="1">
              <a:extLst>
                <a:ext uri="{FF2B5EF4-FFF2-40B4-BE49-F238E27FC236}">
                  <a16:creationId xmlns:a16="http://schemas.microsoft.com/office/drawing/2014/main" id="{D5C5ED13-AEA8-4600-9E13-1C106F4299D9}"/>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0" name="RectangleLegend4" hidden="1">
              <a:extLst>
                <a:ext uri="{FF2B5EF4-FFF2-40B4-BE49-F238E27FC236}">
                  <a16:creationId xmlns:a16="http://schemas.microsoft.com/office/drawing/2014/main" id="{1960A268-519B-4935-A4DC-07A16844F755}"/>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1" name="RectangleLegend5" hidden="1">
              <a:extLst>
                <a:ext uri="{FF2B5EF4-FFF2-40B4-BE49-F238E27FC236}">
                  <a16:creationId xmlns:a16="http://schemas.microsoft.com/office/drawing/2014/main" id="{DC864A31-DD31-45DB-81B7-7CD03FA9B8BF}"/>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2" name="Legend1" hidden="1">
              <a:extLst>
                <a:ext uri="{FF2B5EF4-FFF2-40B4-BE49-F238E27FC236}">
                  <a16:creationId xmlns:a16="http://schemas.microsoft.com/office/drawing/2014/main" id="{446EB4F5-DFFD-4C2F-BF74-315A968D47F6}"/>
                </a:ext>
              </a:extLst>
            </p:cNvPr>
            <p:cNvSpPr txBox="1"/>
            <p:nvPr/>
          </p:nvSpPr>
          <p:spPr>
            <a:xfrm>
              <a:off x="1088091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3" name="Legend2" hidden="1">
              <a:extLst>
                <a:ext uri="{FF2B5EF4-FFF2-40B4-BE49-F238E27FC236}">
                  <a16:creationId xmlns:a16="http://schemas.microsoft.com/office/drawing/2014/main" id="{5564D5BC-84A6-4CCF-A9D2-40EE278BEDB4}"/>
                </a:ext>
              </a:extLst>
            </p:cNvPr>
            <p:cNvSpPr txBox="1"/>
            <p:nvPr/>
          </p:nvSpPr>
          <p:spPr>
            <a:xfrm>
              <a:off x="1088091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03A5162D-76C3-4F93-8434-E5FD14E2C689}"/>
                </a:ext>
              </a:extLst>
            </p:cNvPr>
            <p:cNvSpPr txBox="1"/>
            <p:nvPr/>
          </p:nvSpPr>
          <p:spPr>
            <a:xfrm>
              <a:off x="1088091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5" name="Legend4" hidden="1">
              <a:extLst>
                <a:ext uri="{FF2B5EF4-FFF2-40B4-BE49-F238E27FC236}">
                  <a16:creationId xmlns:a16="http://schemas.microsoft.com/office/drawing/2014/main" id="{749E334E-1044-45B4-81C6-EB9B6710FF7D}"/>
                </a:ext>
              </a:extLst>
            </p:cNvPr>
            <p:cNvSpPr txBox="1"/>
            <p:nvPr/>
          </p:nvSpPr>
          <p:spPr>
            <a:xfrm>
              <a:off x="1088091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6" name="Legend5" hidden="1">
              <a:extLst>
                <a:ext uri="{FF2B5EF4-FFF2-40B4-BE49-F238E27FC236}">
                  <a16:creationId xmlns:a16="http://schemas.microsoft.com/office/drawing/2014/main" id="{6BCDB266-823D-4259-8E5B-28D2B2051E93}"/>
                </a:ext>
              </a:extLst>
            </p:cNvPr>
            <p:cNvSpPr txBox="1"/>
            <p:nvPr/>
          </p:nvSpPr>
          <p:spPr>
            <a:xfrm>
              <a:off x="1088091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grpSp>
      <p:grpSp>
        <p:nvGrpSpPr>
          <p:cNvPr id="157" name="LegendLines" hidden="1">
            <a:extLst>
              <a:ext uri="{FF2B5EF4-FFF2-40B4-BE49-F238E27FC236}">
                <a16:creationId xmlns:a16="http://schemas.microsoft.com/office/drawing/2014/main" id="{C63503A3-9C4F-4101-AA65-7096ED91E1C7}"/>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175C6045-C88A-4182-B662-FBDB565FE1C0}"/>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9" name="Legend2" hidden="1">
              <a:extLst>
                <a:ext uri="{FF2B5EF4-FFF2-40B4-BE49-F238E27FC236}">
                  <a16:creationId xmlns:a16="http://schemas.microsoft.com/office/drawing/2014/main" id="{68CC1BC7-7668-4D8C-BD73-2E58AB7096F9}"/>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0" name="Legend3" hidden="1">
              <a:extLst>
                <a:ext uri="{FF2B5EF4-FFF2-40B4-BE49-F238E27FC236}">
                  <a16:creationId xmlns:a16="http://schemas.microsoft.com/office/drawing/2014/main" id="{F8B6F88A-7BF4-496B-B2D2-D754A47E83D9}"/>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1" name="LineLegend3" hidden="1">
              <a:extLst>
                <a:ext uri="{FF2B5EF4-FFF2-40B4-BE49-F238E27FC236}">
                  <a16:creationId xmlns:a16="http://schemas.microsoft.com/office/drawing/2014/main" id="{2BCACD3C-78D8-44EB-B258-C7A98E1C2EE6}"/>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sp>
          <p:nvSpPr>
            <p:cNvPr id="162" name="LineLegend2" hidden="1">
              <a:extLst>
                <a:ext uri="{FF2B5EF4-FFF2-40B4-BE49-F238E27FC236}">
                  <a16:creationId xmlns:a16="http://schemas.microsoft.com/office/drawing/2014/main" id="{B3BA6399-2DE8-4304-88EE-A6DA4AFC881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sp>
          <p:nvSpPr>
            <p:cNvPr id="163" name="LineLegend1" hidden="1">
              <a:extLst>
                <a:ext uri="{FF2B5EF4-FFF2-40B4-BE49-F238E27FC236}">
                  <a16:creationId xmlns:a16="http://schemas.microsoft.com/office/drawing/2014/main" id="{D0B27959-BAA4-42EF-AA26-FDE9672AF618}"/>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grpSp>
      <p:grpSp>
        <p:nvGrpSpPr>
          <p:cNvPr id="164" name="LegendMoons" hidden="1">
            <a:extLst>
              <a:ext uri="{FF2B5EF4-FFF2-40B4-BE49-F238E27FC236}">
                <a16:creationId xmlns:a16="http://schemas.microsoft.com/office/drawing/2014/main" id="{84CEDAB8-B672-4875-BF9C-DFBC9ACB3E8F}"/>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309D6200-2594-4E13-B151-DD8796C860D6}"/>
                </a:ext>
              </a:extLst>
            </p:cNvPr>
            <p:cNvSpPr txBox="1"/>
            <p:nvPr/>
          </p:nvSpPr>
          <p:spPr>
            <a:xfrm>
              <a:off x="8069167" y="26379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6" name="Legend2" hidden="1">
              <a:extLst>
                <a:ext uri="{FF2B5EF4-FFF2-40B4-BE49-F238E27FC236}">
                  <a16:creationId xmlns:a16="http://schemas.microsoft.com/office/drawing/2014/main" id="{7C699710-BBCD-401F-86CB-D5F405B897D9}"/>
                </a:ext>
              </a:extLst>
            </p:cNvPr>
            <p:cNvSpPr txBox="1"/>
            <p:nvPr/>
          </p:nvSpPr>
          <p:spPr>
            <a:xfrm>
              <a:off x="8069167" y="301340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7" name="Legend3" hidden="1">
              <a:extLst>
                <a:ext uri="{FF2B5EF4-FFF2-40B4-BE49-F238E27FC236}">
                  <a16:creationId xmlns:a16="http://schemas.microsoft.com/office/drawing/2014/main" id="{9AADBED7-0BA6-4502-B186-DADE24CF2278}"/>
                </a:ext>
              </a:extLst>
            </p:cNvPr>
            <p:cNvSpPr txBox="1"/>
            <p:nvPr/>
          </p:nvSpPr>
          <p:spPr>
            <a:xfrm>
              <a:off x="8069167" y="3388859"/>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208" name="Legend4" hidden="1">
              <a:extLst>
                <a:ext uri="{FF2B5EF4-FFF2-40B4-BE49-F238E27FC236}">
                  <a16:creationId xmlns:a16="http://schemas.microsoft.com/office/drawing/2014/main" id="{179BF213-419D-4134-B148-9975A169AD13}"/>
                </a:ext>
              </a:extLst>
            </p:cNvPr>
            <p:cNvSpPr txBox="1"/>
            <p:nvPr/>
          </p:nvSpPr>
          <p:spPr>
            <a:xfrm>
              <a:off x="8069167" y="3764318"/>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209" name="Legend5" hidden="1">
              <a:extLst>
                <a:ext uri="{FF2B5EF4-FFF2-40B4-BE49-F238E27FC236}">
                  <a16:creationId xmlns:a16="http://schemas.microsoft.com/office/drawing/2014/main" id="{FFA309B2-0A69-4D9F-8408-72427AB6C1C2}"/>
                </a:ext>
              </a:extLst>
            </p:cNvPr>
            <p:cNvSpPr txBox="1"/>
            <p:nvPr/>
          </p:nvSpPr>
          <p:spPr>
            <a:xfrm>
              <a:off x="8069167" y="4139779"/>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grpSp>
          <p:nvGrpSpPr>
            <p:cNvPr id="210" name="MoonLegend1" hidden="1">
              <a:extLst>
                <a:ext uri="{FF2B5EF4-FFF2-40B4-BE49-F238E27FC236}">
                  <a16:creationId xmlns:a16="http://schemas.microsoft.com/office/drawing/2014/main" id="{0D6AF12C-1EA3-4AA6-8152-3095B8EF394D}"/>
                </a:ext>
              </a:extLst>
            </p:cNvPr>
            <p:cNvGrpSpPr>
              <a:grpSpLocks noChangeAspect="1"/>
            </p:cNvGrpSpPr>
            <p:nvPr>
              <p:custDataLst>
                <p:tags r:id="rId27"/>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6BD3829F-063A-4A38-9348-52BBE5C35FF0}"/>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4" name="Arc 223" hidden="1">
                <a:extLst>
                  <a:ext uri="{FF2B5EF4-FFF2-40B4-BE49-F238E27FC236}">
                    <a16:creationId xmlns:a16="http://schemas.microsoft.com/office/drawing/2014/main" id="{B7F7012B-1891-4B0B-BCB4-B40664036DD2}"/>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1" name="MoonLegend2" hidden="1">
              <a:extLst>
                <a:ext uri="{FF2B5EF4-FFF2-40B4-BE49-F238E27FC236}">
                  <a16:creationId xmlns:a16="http://schemas.microsoft.com/office/drawing/2014/main" id="{19385962-EF48-4B97-B6C9-03F9C7218D43}"/>
                </a:ext>
              </a:extLst>
            </p:cNvPr>
            <p:cNvGrpSpPr>
              <a:grpSpLocks noChangeAspect="1"/>
            </p:cNvGrpSpPr>
            <p:nvPr>
              <p:custDataLst>
                <p:tags r:id="rId28"/>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3FB48ABA-5BB5-4DC9-8CA9-44FE401BE2DD}"/>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2" name="Arc 221" hidden="1">
                <a:extLst>
                  <a:ext uri="{FF2B5EF4-FFF2-40B4-BE49-F238E27FC236}">
                    <a16:creationId xmlns:a16="http://schemas.microsoft.com/office/drawing/2014/main" id="{8A0B3479-D1C6-4F14-9007-F64757B03D84}"/>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2" name="MoonLegend3" hidden="1">
              <a:extLst>
                <a:ext uri="{FF2B5EF4-FFF2-40B4-BE49-F238E27FC236}">
                  <a16:creationId xmlns:a16="http://schemas.microsoft.com/office/drawing/2014/main" id="{3344D3D2-E19F-4818-AA80-7AB892E5AECC}"/>
                </a:ext>
              </a:extLst>
            </p:cNvPr>
            <p:cNvGrpSpPr>
              <a:grpSpLocks noChangeAspect="1"/>
            </p:cNvGrpSpPr>
            <p:nvPr>
              <p:custDataLst>
                <p:tags r:id="rId29"/>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5C070A58-BE3E-4239-8388-AF9340F8ED0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0" name="Arc 219" hidden="1">
                <a:extLst>
                  <a:ext uri="{FF2B5EF4-FFF2-40B4-BE49-F238E27FC236}">
                    <a16:creationId xmlns:a16="http://schemas.microsoft.com/office/drawing/2014/main" id="{86FBE23C-F63A-452A-99B4-B3526822BC5E}"/>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3" name="MoonLegend4" hidden="1">
              <a:extLst>
                <a:ext uri="{FF2B5EF4-FFF2-40B4-BE49-F238E27FC236}">
                  <a16:creationId xmlns:a16="http://schemas.microsoft.com/office/drawing/2014/main" id="{94FD8A2F-597E-41EF-B045-5E8520D082B5}"/>
                </a:ext>
              </a:extLst>
            </p:cNvPr>
            <p:cNvGrpSpPr>
              <a:grpSpLocks noChangeAspect="1"/>
            </p:cNvGrpSpPr>
            <p:nvPr>
              <p:custDataLst>
                <p:tags r:id="rId30"/>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FF5D4B89-D0AC-4368-ADD6-14B4B3FA849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18" name="Arc 217" hidden="1">
                <a:extLst>
                  <a:ext uri="{FF2B5EF4-FFF2-40B4-BE49-F238E27FC236}">
                    <a16:creationId xmlns:a16="http://schemas.microsoft.com/office/drawing/2014/main" id="{7017945C-0659-4A55-8110-E31DC035E95A}"/>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4" name="MoonLegend5" hidden="1">
              <a:extLst>
                <a:ext uri="{FF2B5EF4-FFF2-40B4-BE49-F238E27FC236}">
                  <a16:creationId xmlns:a16="http://schemas.microsoft.com/office/drawing/2014/main" id="{E8AEABE5-A927-4B1C-B3C5-59BB7A1E5624}"/>
                </a:ext>
              </a:extLst>
            </p:cNvPr>
            <p:cNvGrpSpPr>
              <a:grpSpLocks noChangeAspect="1"/>
            </p:cNvGrpSpPr>
            <p:nvPr>
              <p:custDataLst>
                <p:tags r:id="rId31"/>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CAC39B64-04AA-4F33-8399-DFE016D15A7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16" name="Arc 215" hidden="1">
                <a:extLst>
                  <a:ext uri="{FF2B5EF4-FFF2-40B4-BE49-F238E27FC236}">
                    <a16:creationId xmlns:a16="http://schemas.microsoft.com/office/drawing/2014/main" id="{A3136B12-6EA7-4417-B688-AB979EBC4D25}"/>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pic>
        <p:nvPicPr>
          <p:cNvPr id="175" name="Picture 174">
            <a:extLst>
              <a:ext uri="{FF2B5EF4-FFF2-40B4-BE49-F238E27FC236}">
                <a16:creationId xmlns:a16="http://schemas.microsoft.com/office/drawing/2014/main" id="{A636FB4E-DE70-465E-B6ED-31DA8DEF698B}"/>
              </a:ext>
            </a:extLst>
          </p:cNvPr>
          <p:cNvPicPr>
            <a:picLocks noChangeAspect="1"/>
          </p:cNvPicPr>
          <p:nvPr userDrawn="1"/>
        </p:nvPicPr>
        <p:blipFill>
          <a:blip r:embed="rId44">
            <a:clrChange>
              <a:clrFrom>
                <a:srgbClr val="FFFFFF"/>
              </a:clrFrom>
              <a:clrTo>
                <a:srgbClr val="FFFFFF">
                  <a:alpha val="0"/>
                </a:srgbClr>
              </a:clrTo>
            </a:clrChange>
            <a:biLevel thresh="25000"/>
            <a:extLst>
              <a:ext uri="{BEBA8EAE-BF5A-486C-A8C5-ECC9F3942E4B}">
                <a14:imgProps xmlns:a14="http://schemas.microsoft.com/office/drawing/2010/main">
                  <a14:imgLayer r:embed="rId45">
                    <a14:imgEffect>
                      <a14:brightnessContrast bright="50000"/>
                    </a14:imgEffect>
                  </a14:imgLayer>
                </a14:imgProps>
              </a:ext>
            </a:extLst>
          </a:blip>
          <a:stretch>
            <a:fillRect/>
          </a:stretch>
        </p:blipFill>
        <p:spPr bwMode="ltGray">
          <a:xfrm>
            <a:off x="9942347" y="6112990"/>
            <a:ext cx="1804988" cy="425480"/>
          </a:xfrm>
          <a:prstGeom prst="rect">
            <a:avLst/>
          </a:prstGeom>
        </p:spPr>
      </p:pic>
    </p:spTree>
    <p:extLst>
      <p:ext uri="{BB962C8B-B14F-4D97-AF65-F5344CB8AC3E}">
        <p14:creationId xmlns:p14="http://schemas.microsoft.com/office/powerpoint/2010/main" val="275482639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81292579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42985" y="5384367"/>
            <a:ext cx="6976547" cy="620184"/>
          </a:xfrm>
        </p:spPr>
        <p:txBody>
          <a:bodyPr/>
          <a:lstStyle/>
          <a:p>
            <a:r>
              <a:rPr lang="en-US" sz="4800" b="1" cap="none" dirty="0">
                <a:latin typeface="+mn-lt"/>
                <a:cs typeface="Arial Bold" panose="020B0704020202020204" pitchFamily="34" charset="0"/>
              </a:rPr>
              <a:t>June 2021</a:t>
            </a:r>
            <a:endParaRPr lang="en-US" cap="none" dirty="0">
              <a:latin typeface="Gotham Book" panose="02000604040000020004" pitchFamily="50" charset="0"/>
            </a:endParaRPr>
          </a:p>
        </p:txBody>
      </p:sp>
      <p:sp>
        <p:nvSpPr>
          <p:cNvPr id="6" name="Content Placeholder 5"/>
          <p:cNvSpPr>
            <a:spLocks noGrp="1"/>
          </p:cNvSpPr>
          <p:nvPr>
            <p:ph sz="quarter" idx="13"/>
          </p:nvPr>
        </p:nvSpPr>
        <p:spPr>
          <a:xfrm>
            <a:off x="402210" y="1479478"/>
            <a:ext cx="11387579" cy="2630185"/>
          </a:xfrm>
        </p:spPr>
        <p:txBody>
          <a:bodyPr/>
          <a:lstStyle/>
          <a:p>
            <a:pPr>
              <a:spcBef>
                <a:spcPts val="0"/>
              </a:spcBef>
            </a:pPr>
            <a:r>
              <a:rPr lang="en-US" sz="8800" b="1" spc="20" dirty="0">
                <a:latin typeface="Rage Italic" panose="03070502040507070304" pitchFamily="66" charset="0"/>
                <a:ea typeface="Times New Roman" panose="02020603050405020304" pitchFamily="18" charset="0"/>
                <a:cs typeface="Arial" panose="020B0604020202020204" pitchFamily="34" charset="0"/>
              </a:rPr>
              <a:t>my</a:t>
            </a:r>
            <a:r>
              <a:rPr lang="en-US" sz="8800" b="1" spc="20" dirty="0">
                <a:solidFill>
                  <a:srgbClr val="B5D333"/>
                </a:solidFill>
                <a:effectLst/>
                <a:latin typeface="Gotham Book" panose="02000604040000020004" pitchFamily="50" charset="0"/>
                <a:ea typeface="Times New Roman" panose="02020603050405020304" pitchFamily="18" charset="0"/>
                <a:cs typeface="Arial" panose="020B0604020202020204" pitchFamily="34" charset="0"/>
              </a:rPr>
              <a:t>FUTURE </a:t>
            </a:r>
            <a:r>
              <a:rPr lang="en-US" sz="8800" spc="20" dirty="0">
                <a:effectLst/>
                <a:latin typeface="Gotham Bold" pitchFamily="50" charset="0"/>
                <a:ea typeface="Times New Roman" panose="02020603050405020304" pitchFamily="18" charset="0"/>
                <a:cs typeface="Arial" panose="020B0604020202020204" pitchFamily="34" charset="0"/>
              </a:rPr>
              <a:t>NC</a:t>
            </a:r>
          </a:p>
          <a:p>
            <a:pPr>
              <a:spcBef>
                <a:spcPts val="0"/>
              </a:spcBef>
            </a:pPr>
            <a:endParaRPr lang="en-US" sz="3500" spc="20" dirty="0">
              <a:effectLst/>
              <a:latin typeface="Gotham Book" panose="02000604040000020004" pitchFamily="50" charset="0"/>
              <a:ea typeface="Times New Roman" panose="02020603050405020304" pitchFamily="18" charset="0"/>
              <a:cs typeface="Arial" panose="020B0604020202020204" pitchFamily="34" charset="0"/>
            </a:endParaRPr>
          </a:p>
          <a:p>
            <a:pPr>
              <a:spcBef>
                <a:spcPts val="0"/>
              </a:spcBef>
            </a:pPr>
            <a:r>
              <a:rPr lang="en-US" sz="3500" spc="20" dirty="0">
                <a:effectLst/>
                <a:latin typeface="Gotham Book" panose="02000604040000020004" pitchFamily="50" charset="0"/>
                <a:ea typeface="Times New Roman" panose="02020603050405020304" pitchFamily="18" charset="0"/>
                <a:cs typeface="Arial" panose="020B0604020202020204" pitchFamily="34" charset="0"/>
              </a:rPr>
              <a:t>Setting local attainment goals</a:t>
            </a:r>
            <a:endParaRPr lang="en-US" sz="3500" dirty="0">
              <a:latin typeface="Gotham Book" panose="02000604040000020004" pitchFamily="50" charset="0"/>
            </a:endParaRPr>
          </a:p>
          <a:p>
            <a:endParaRPr lang="en-US" sz="3500" dirty="0">
              <a:latin typeface="+mn-lt"/>
            </a:endParaRPr>
          </a:p>
        </p:txBody>
      </p:sp>
    </p:spTree>
    <p:extLst>
      <p:ext uri="{BB962C8B-B14F-4D97-AF65-F5344CB8AC3E}">
        <p14:creationId xmlns:p14="http://schemas.microsoft.com/office/powerpoint/2010/main" val="361067124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30C7A6-E9FE-4053-91A4-CD7D44623665}"/>
              </a:ext>
            </a:extLst>
          </p:cNvPr>
          <p:cNvSpPr/>
          <p:nvPr/>
        </p:nvSpPr>
        <p:spPr>
          <a:xfrm>
            <a:off x="7356818" y="32764"/>
            <a:ext cx="4737915" cy="6373906"/>
          </a:xfrm>
          <a:prstGeom prst="rect">
            <a:avLst/>
          </a:prstGeom>
          <a:solidFill>
            <a:schemeClr val="tx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1" name="Rectangle 10">
            <a:extLst>
              <a:ext uri="{FF2B5EF4-FFF2-40B4-BE49-F238E27FC236}">
                <a16:creationId xmlns:a16="http://schemas.microsoft.com/office/drawing/2014/main" id="{F121EAB1-1FF9-4FF5-8591-19B762A64EF8}"/>
              </a:ext>
            </a:extLst>
          </p:cNvPr>
          <p:cNvSpPr/>
          <p:nvPr/>
        </p:nvSpPr>
        <p:spPr>
          <a:xfrm>
            <a:off x="389560" y="4276161"/>
            <a:ext cx="6100762" cy="2087701"/>
          </a:xfrm>
          <a:prstGeom prst="rect">
            <a:avLst/>
          </a:prstGeom>
          <a:solidFill>
            <a:schemeClr val="tx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8" name="Rectangle 7">
            <a:extLst>
              <a:ext uri="{FF2B5EF4-FFF2-40B4-BE49-F238E27FC236}">
                <a16:creationId xmlns:a16="http://schemas.microsoft.com/office/drawing/2014/main" id="{BB17AE0E-B7D2-694A-B223-CAF9AD3688C4}"/>
              </a:ext>
            </a:extLst>
          </p:cNvPr>
          <p:cNvSpPr/>
          <p:nvPr/>
        </p:nvSpPr>
        <p:spPr>
          <a:xfrm>
            <a:off x="11318068" y="1334530"/>
            <a:ext cx="405141" cy="939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sp>
        <p:nvSpPr>
          <p:cNvPr id="2" name="Title 6">
            <a:extLst>
              <a:ext uri="{FF2B5EF4-FFF2-40B4-BE49-F238E27FC236}">
                <a16:creationId xmlns:a16="http://schemas.microsoft.com/office/drawing/2014/main" id="{EF9B236C-243A-4136-802E-AAFDB9C02B0B}"/>
              </a:ext>
            </a:extLst>
          </p:cNvPr>
          <p:cNvSpPr txBox="1">
            <a:spLocks/>
          </p:cNvSpPr>
          <p:nvPr/>
        </p:nvSpPr>
        <p:spPr>
          <a:xfrm>
            <a:off x="467832" y="234866"/>
            <a:ext cx="6169635" cy="430887"/>
          </a:xfrm>
          <a:prstGeom prst="rect">
            <a:avLst/>
          </a:prstGeom>
        </p:spPr>
        <p:txBody>
          <a:bodyPr/>
          <a:lstStyle>
            <a:lvl1pPr algn="l" defTabSz="1218026" rtl="0" eaLnBrk="1" fontAlgn="base" hangingPunct="1">
              <a:spcBef>
                <a:spcPct val="0"/>
              </a:spcBef>
              <a:spcAft>
                <a:spcPct val="0"/>
              </a:spcAft>
              <a:tabLst>
                <a:tab pos="367135" algn="l"/>
              </a:tabLst>
              <a:defRPr lang="x-none" sz="2400" b="0" baseline="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pPr algn="ctr"/>
            <a:r>
              <a:rPr lang="en-US" sz="3200" b="1" kern="0" dirty="0">
                <a:latin typeface="+mn-lt"/>
              </a:rPr>
              <a:t>County Attainment Profiles</a:t>
            </a:r>
          </a:p>
        </p:txBody>
      </p:sp>
      <p:sp>
        <p:nvSpPr>
          <p:cNvPr id="3" name="Rectangle 2">
            <a:extLst>
              <a:ext uri="{FF2B5EF4-FFF2-40B4-BE49-F238E27FC236}">
                <a16:creationId xmlns:a16="http://schemas.microsoft.com/office/drawing/2014/main" id="{D7F4AF8B-C684-4A26-B05A-220DA58C9E4D}"/>
              </a:ext>
            </a:extLst>
          </p:cNvPr>
          <p:cNvSpPr/>
          <p:nvPr/>
        </p:nvSpPr>
        <p:spPr>
          <a:xfrm>
            <a:off x="0" y="1146908"/>
            <a:ext cx="7225024" cy="2600712"/>
          </a:xfrm>
          <a:prstGeom prst="rect">
            <a:avLst/>
          </a:prstGeom>
        </p:spPr>
        <p:txBody>
          <a:bodyPr wrap="square">
            <a:spAutoFit/>
          </a:bodyPr>
          <a:lstStyle/>
          <a:p>
            <a:pPr marL="342900" indent="-342900">
              <a:spcAft>
                <a:spcPts val="900"/>
              </a:spcAft>
              <a:buFont typeface="Arial" panose="020B0604020202020204" pitchFamily="34" charset="0"/>
              <a:buChar char="•"/>
            </a:pPr>
            <a:r>
              <a:rPr lang="en-US" sz="1900" dirty="0">
                <a:latin typeface="+mn-lt"/>
                <a:cs typeface="Arial" panose="020B0604020202020204" pitchFamily="34" charset="0"/>
              </a:rPr>
              <a:t>Data unique to each of NC’s 100 counties</a:t>
            </a:r>
          </a:p>
          <a:p>
            <a:pPr marL="342900" indent="-342900">
              <a:spcAft>
                <a:spcPts val="900"/>
              </a:spcAft>
              <a:buFont typeface="Arial" panose="020B0604020202020204" pitchFamily="34" charset="0"/>
              <a:buChar char="•"/>
            </a:pPr>
            <a:r>
              <a:rPr lang="en-US" sz="1900" dirty="0">
                <a:latin typeface="+mn-lt"/>
                <a:cs typeface="Arial" panose="020B0604020202020204" pitchFamily="34" charset="0"/>
              </a:rPr>
              <a:t>Highlights county and regional performance on key indicators</a:t>
            </a:r>
          </a:p>
          <a:p>
            <a:pPr marL="342900" indent="-342900">
              <a:spcAft>
                <a:spcPts val="900"/>
              </a:spcAft>
              <a:buFont typeface="Arial" panose="020B0604020202020204" pitchFamily="34" charset="0"/>
              <a:buChar char="•"/>
            </a:pPr>
            <a:r>
              <a:rPr lang="en-US" sz="1900" dirty="0">
                <a:latin typeface="+mn-lt"/>
                <a:cs typeface="Arial" panose="020B0604020202020204" pitchFamily="34" charset="0"/>
              </a:rPr>
              <a:t>Lists specific opportunities for improvement that will ultimately lead to increased attainment</a:t>
            </a:r>
          </a:p>
          <a:p>
            <a:pPr marL="342900" indent="-342900">
              <a:spcAft>
                <a:spcPts val="900"/>
              </a:spcAft>
              <a:buFont typeface="Arial" panose="020B0604020202020204" pitchFamily="34" charset="0"/>
              <a:buChar char="•"/>
            </a:pPr>
            <a:r>
              <a:rPr lang="en-US" sz="1900" dirty="0">
                <a:latin typeface="+mn-lt"/>
                <a:cs typeface="Arial" panose="020B0604020202020204" pitchFamily="34" charset="0"/>
              </a:rPr>
              <a:t>Facilitates decision-making on LOCAL priorities</a:t>
            </a:r>
          </a:p>
          <a:p>
            <a:pPr marL="342900" indent="-342900">
              <a:spcAft>
                <a:spcPts val="900"/>
              </a:spcAft>
              <a:buFont typeface="Arial" panose="020B0604020202020204" pitchFamily="34" charset="0"/>
              <a:buChar char="•"/>
            </a:pPr>
            <a:r>
              <a:rPr lang="en-US" sz="1900" dirty="0">
                <a:latin typeface="+mn-lt"/>
                <a:cs typeface="Arial" panose="020B0604020202020204" pitchFamily="34" charset="0"/>
              </a:rPr>
              <a:t>Uses data to identify three actionable opportunity areas to improve future attainment outcomes</a:t>
            </a:r>
          </a:p>
        </p:txBody>
      </p:sp>
      <p:sp>
        <p:nvSpPr>
          <p:cNvPr id="10" name="TextBox 9">
            <a:extLst>
              <a:ext uri="{FF2B5EF4-FFF2-40B4-BE49-F238E27FC236}">
                <a16:creationId xmlns:a16="http://schemas.microsoft.com/office/drawing/2014/main" id="{A26F5CA3-46B9-48FA-B400-1E9EB42946B9}"/>
              </a:ext>
            </a:extLst>
          </p:cNvPr>
          <p:cNvSpPr txBox="1"/>
          <p:nvPr/>
        </p:nvSpPr>
        <p:spPr>
          <a:xfrm>
            <a:off x="479209" y="4374776"/>
            <a:ext cx="6100763" cy="261610"/>
          </a:xfrm>
          <a:prstGeom prst="rect">
            <a:avLst/>
          </a:prstGeom>
          <a:solidFill>
            <a:srgbClr val="B9E1FF"/>
          </a:solidFill>
        </p:spPr>
        <p:txBody>
          <a:bodyPr wrap="square" rtlCol="0">
            <a:spAutoFit/>
          </a:bodyPr>
          <a:lstStyle/>
          <a:p>
            <a:r>
              <a:rPr lang="en-US" sz="1100" dirty="0">
                <a:solidFill>
                  <a:srgbClr val="005293"/>
                </a:solidFill>
                <a:latin typeface="Gotham Bold" pitchFamily="50" charset="0"/>
              </a:rPr>
              <a:t>Opportunities for Growth</a:t>
            </a:r>
          </a:p>
        </p:txBody>
      </p:sp>
      <p:pic>
        <p:nvPicPr>
          <p:cNvPr id="9" name="Picture 8">
            <a:extLst>
              <a:ext uri="{FF2B5EF4-FFF2-40B4-BE49-F238E27FC236}">
                <a16:creationId xmlns:a16="http://schemas.microsoft.com/office/drawing/2014/main" id="{FC3D4325-F4C2-4505-BC8B-89FE28BB9F8A}"/>
              </a:ext>
            </a:extLst>
          </p:cNvPr>
          <p:cNvPicPr>
            <a:picLocks noChangeAspect="1"/>
          </p:cNvPicPr>
          <p:nvPr/>
        </p:nvPicPr>
        <p:blipFill>
          <a:blip r:embed="rId3"/>
          <a:stretch>
            <a:fillRect/>
          </a:stretch>
        </p:blipFill>
        <p:spPr>
          <a:xfrm>
            <a:off x="479210" y="4636386"/>
            <a:ext cx="6100763" cy="1804959"/>
          </a:xfrm>
          <a:prstGeom prst="rect">
            <a:avLst/>
          </a:prstGeom>
        </p:spPr>
      </p:pic>
      <p:pic>
        <p:nvPicPr>
          <p:cNvPr id="14" name="Picture 13">
            <a:extLst>
              <a:ext uri="{FF2B5EF4-FFF2-40B4-BE49-F238E27FC236}">
                <a16:creationId xmlns:a16="http://schemas.microsoft.com/office/drawing/2014/main" id="{8BD8D054-8066-4AC9-91F7-22473B0B4A93}"/>
              </a:ext>
            </a:extLst>
          </p:cNvPr>
          <p:cNvPicPr>
            <a:picLocks noChangeAspect="1"/>
          </p:cNvPicPr>
          <p:nvPr/>
        </p:nvPicPr>
        <p:blipFill>
          <a:blip r:embed="rId4"/>
          <a:stretch>
            <a:fillRect/>
          </a:stretch>
        </p:blipFill>
        <p:spPr>
          <a:xfrm>
            <a:off x="7446469" y="104775"/>
            <a:ext cx="4676256" cy="6373906"/>
          </a:xfrm>
          <a:prstGeom prst="rect">
            <a:avLst/>
          </a:prstGeom>
          <a:ln>
            <a:solidFill>
              <a:srgbClr val="005293"/>
            </a:solidFill>
          </a:ln>
        </p:spPr>
      </p:pic>
      <p:sp>
        <p:nvSpPr>
          <p:cNvPr id="7" name="Arrow: Right 6">
            <a:extLst>
              <a:ext uri="{FF2B5EF4-FFF2-40B4-BE49-F238E27FC236}">
                <a16:creationId xmlns:a16="http://schemas.microsoft.com/office/drawing/2014/main" id="{C367484A-49E9-4DEB-AEBC-0658F2C5850E}"/>
              </a:ext>
            </a:extLst>
          </p:cNvPr>
          <p:cNvSpPr/>
          <p:nvPr/>
        </p:nvSpPr>
        <p:spPr>
          <a:xfrm rot="11903447">
            <a:off x="6512914" y="5682083"/>
            <a:ext cx="1030912" cy="532759"/>
          </a:xfrm>
          <a:prstGeom prst="rightArrow">
            <a:avLst/>
          </a:prstGeom>
          <a:solidFill>
            <a:srgbClr val="B5D333"/>
          </a:solidFill>
          <a:ln>
            <a:solidFill>
              <a:srgbClr val="B5D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spTree>
    <p:extLst>
      <p:ext uri="{BB962C8B-B14F-4D97-AF65-F5344CB8AC3E}">
        <p14:creationId xmlns:p14="http://schemas.microsoft.com/office/powerpoint/2010/main" val="49092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78E48-717C-D14C-B17F-7416E1A7944D}"/>
              </a:ext>
            </a:extLst>
          </p:cNvPr>
          <p:cNvPicPr>
            <a:picLocks noChangeAspect="1"/>
          </p:cNvPicPr>
          <p:nvPr/>
        </p:nvPicPr>
        <p:blipFill>
          <a:blip r:embed="rId3"/>
          <a:stretch>
            <a:fillRect/>
          </a:stretch>
        </p:blipFill>
        <p:spPr>
          <a:xfrm>
            <a:off x="9382444" y="6362619"/>
            <a:ext cx="1935624" cy="287063"/>
          </a:xfrm>
          <a:prstGeom prst="rect">
            <a:avLst/>
          </a:prstGeom>
        </p:spPr>
      </p:pic>
      <p:sp>
        <p:nvSpPr>
          <p:cNvPr id="45" name="Rectangle 44">
            <a:extLst>
              <a:ext uri="{FF2B5EF4-FFF2-40B4-BE49-F238E27FC236}">
                <a16:creationId xmlns:a16="http://schemas.microsoft.com/office/drawing/2014/main" id="{D39E31FD-134E-5B44-94FC-A31942FA4440}"/>
              </a:ext>
            </a:extLst>
          </p:cNvPr>
          <p:cNvSpPr/>
          <p:nvPr/>
        </p:nvSpPr>
        <p:spPr>
          <a:xfrm>
            <a:off x="1734718" y="6118726"/>
            <a:ext cx="967293" cy="5309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a:solidFill>
                <a:prstClr val="white"/>
              </a:solidFill>
              <a:latin typeface="Calibri"/>
            </a:endParaRPr>
          </a:p>
        </p:txBody>
      </p:sp>
      <p:graphicFrame>
        <p:nvGraphicFramePr>
          <p:cNvPr id="4" name="Diagram 3">
            <a:extLst>
              <a:ext uri="{FF2B5EF4-FFF2-40B4-BE49-F238E27FC236}">
                <a16:creationId xmlns:a16="http://schemas.microsoft.com/office/drawing/2014/main" id="{8ACB487C-3A65-4205-8CE8-4D5C144958CC}"/>
              </a:ext>
            </a:extLst>
          </p:cNvPr>
          <p:cNvGraphicFramePr/>
          <p:nvPr>
            <p:extLst>
              <p:ext uri="{D42A27DB-BD31-4B8C-83A1-F6EECF244321}">
                <p14:modId xmlns:p14="http://schemas.microsoft.com/office/powerpoint/2010/main" val="2556031617"/>
              </p:ext>
            </p:extLst>
          </p:nvPr>
        </p:nvGraphicFramePr>
        <p:xfrm>
          <a:off x="2438400" y="208319"/>
          <a:ext cx="9291725" cy="6441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74322059-B347-4AB1-93E6-D0EFBE12D623}"/>
              </a:ext>
            </a:extLst>
          </p:cNvPr>
          <p:cNvSpPr/>
          <p:nvPr/>
        </p:nvSpPr>
        <p:spPr>
          <a:xfrm rot="16200000">
            <a:off x="-1962510" y="2506285"/>
            <a:ext cx="6407139" cy="1558369"/>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r>
              <a:rPr lang="en-US" sz="4800" dirty="0">
                <a:solidFill>
                  <a:prstClr val="white"/>
                </a:solidFill>
                <a:latin typeface="Gotham Bold" pitchFamily="50" charset="0"/>
                <a:cs typeface="Arial" panose="020B0604020202020204" pitchFamily="34" charset="0"/>
              </a:rPr>
              <a:t>NEXT STEPS</a:t>
            </a:r>
          </a:p>
        </p:txBody>
      </p:sp>
    </p:spTree>
    <p:extLst>
      <p:ext uri="{BB962C8B-B14F-4D97-AF65-F5344CB8AC3E}">
        <p14:creationId xmlns:p14="http://schemas.microsoft.com/office/powerpoint/2010/main" val="272628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2210" y="1479478"/>
            <a:ext cx="11387579" cy="2630185"/>
          </a:xfrm>
        </p:spPr>
        <p:txBody>
          <a:bodyPr/>
          <a:lstStyle/>
          <a:p>
            <a:pPr>
              <a:spcBef>
                <a:spcPts val="0"/>
              </a:spcBef>
            </a:pPr>
            <a:r>
              <a:rPr lang="en-US" sz="6000" spc="20" dirty="0">
                <a:effectLst/>
                <a:latin typeface="+mn-lt"/>
                <a:ea typeface="Times New Roman" panose="02020603050405020304" pitchFamily="18" charset="0"/>
                <a:cs typeface="Arial" panose="020B0604020202020204" pitchFamily="34" charset="0"/>
              </a:rPr>
              <a:t>CALCULATING THE STATEWIDE GOAL FOR 2030</a:t>
            </a:r>
            <a:endParaRPr lang="en-US" sz="6000" spc="20" dirty="0">
              <a:effectLst/>
              <a:latin typeface="Gotham Book" panose="02000604040000020004" pitchFamily="50"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5176562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C27C-271E-4044-AD3E-244194BD4103}"/>
              </a:ext>
            </a:extLst>
          </p:cNvPr>
          <p:cNvSpPr>
            <a:spLocks noGrp="1"/>
          </p:cNvSpPr>
          <p:nvPr>
            <p:ph type="title"/>
          </p:nvPr>
        </p:nvSpPr>
        <p:spPr>
          <a:xfrm>
            <a:off x="1810876" y="512269"/>
            <a:ext cx="8560904" cy="492443"/>
          </a:xfrm>
        </p:spPr>
        <p:txBody>
          <a:bodyPr/>
          <a:lstStyle/>
          <a:p>
            <a:pPr algn="ctr"/>
            <a:r>
              <a:rPr lang="en-US" sz="3200" b="1" dirty="0">
                <a:latin typeface="+mn-lt"/>
              </a:rPr>
              <a:t>House Bill 664</a:t>
            </a:r>
          </a:p>
        </p:txBody>
      </p:sp>
      <p:pic>
        <p:nvPicPr>
          <p:cNvPr id="4" name="Picture 3" descr="A group of people in front of a sign&#10;&#10;Description automatically generated">
            <a:extLst>
              <a:ext uri="{FF2B5EF4-FFF2-40B4-BE49-F238E27FC236}">
                <a16:creationId xmlns:a16="http://schemas.microsoft.com/office/drawing/2014/main" id="{E41B0E9D-41B8-41C4-862A-25709049C28B}"/>
              </a:ext>
            </a:extLst>
          </p:cNvPr>
          <p:cNvPicPr>
            <a:picLocks noChangeAspect="1"/>
          </p:cNvPicPr>
          <p:nvPr/>
        </p:nvPicPr>
        <p:blipFill rotWithShape="1">
          <a:blip r:embed="rId3">
            <a:extLst>
              <a:ext uri="{28A0092B-C50C-407E-A947-70E740481C1C}">
                <a14:useLocalDpi xmlns:a14="http://schemas.microsoft.com/office/drawing/2010/main" val="0"/>
              </a:ext>
            </a:extLst>
          </a:blip>
          <a:srcRect l="31478" t="17012" r="50000" b="4496"/>
          <a:stretch/>
        </p:blipFill>
        <p:spPr>
          <a:xfrm>
            <a:off x="10130117" y="0"/>
            <a:ext cx="2061883" cy="6553200"/>
          </a:xfrm>
          <a:prstGeom prst="rect">
            <a:avLst/>
          </a:prstGeom>
        </p:spPr>
      </p:pic>
      <p:pic>
        <p:nvPicPr>
          <p:cNvPr id="237570" name="Picture 2" descr="See the source image">
            <a:extLst>
              <a:ext uri="{FF2B5EF4-FFF2-40B4-BE49-F238E27FC236}">
                <a16:creationId xmlns:a16="http://schemas.microsoft.com/office/drawing/2014/main" id="{AC603376-E46F-4C68-8D04-FD47D6118D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01" t="137" r="62680" b="16334"/>
          <a:stretch/>
        </p:blipFill>
        <p:spPr bwMode="auto">
          <a:xfrm>
            <a:off x="1" y="0"/>
            <a:ext cx="2061882" cy="6550321"/>
          </a:xfrm>
          <a:prstGeom prst="rect">
            <a:avLst/>
          </a:prstGeom>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E12DA6-9DCE-477C-9A31-B96D0A279D6C}"/>
              </a:ext>
            </a:extLst>
          </p:cNvPr>
          <p:cNvSpPr txBox="1"/>
          <p:nvPr/>
        </p:nvSpPr>
        <p:spPr>
          <a:xfrm>
            <a:off x="2492187" y="1077422"/>
            <a:ext cx="7297271" cy="181588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5293"/>
                </a:solidFill>
                <a:effectLst/>
                <a:uLnTx/>
                <a:uFillTx/>
                <a:latin typeface="Arial"/>
                <a:ea typeface="+mn-ea"/>
                <a:cs typeface="Arial"/>
                <a:sym typeface="Arial"/>
              </a:rPr>
              <a:t>Vision: To create a stronger, economically competitive and prosperous North Carolina with opportunity for all the State adopted a new attainment goal</a:t>
            </a:r>
          </a:p>
        </p:txBody>
      </p:sp>
      <p:sp>
        <p:nvSpPr>
          <p:cNvPr id="13" name="Rectangle 12">
            <a:extLst>
              <a:ext uri="{FF2B5EF4-FFF2-40B4-BE49-F238E27FC236}">
                <a16:creationId xmlns:a16="http://schemas.microsoft.com/office/drawing/2014/main" id="{51262D8D-94A0-47C7-BE7D-88BF2268470B}"/>
              </a:ext>
            </a:extLst>
          </p:cNvPr>
          <p:cNvSpPr/>
          <p:nvPr/>
        </p:nvSpPr>
        <p:spPr>
          <a:xfrm>
            <a:off x="2205127" y="3979728"/>
            <a:ext cx="7772400" cy="91440"/>
          </a:xfrm>
          <a:prstGeom prst="rect">
            <a:avLst/>
          </a:prstGeom>
          <a:solidFill>
            <a:srgbClr val="B5D4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B23C5E5A-3D01-4110-AB4A-85FFC42787D7}"/>
              </a:ext>
            </a:extLst>
          </p:cNvPr>
          <p:cNvPicPr>
            <a:picLocks noChangeAspect="1"/>
          </p:cNvPicPr>
          <p:nvPr/>
        </p:nvPicPr>
        <p:blipFill>
          <a:blip r:embed="rId5"/>
          <a:stretch>
            <a:fillRect/>
          </a:stretch>
        </p:blipFill>
        <p:spPr>
          <a:xfrm>
            <a:off x="2610181" y="4156095"/>
            <a:ext cx="6962293" cy="2274630"/>
          </a:xfrm>
          <a:prstGeom prst="rect">
            <a:avLst/>
          </a:prstGeom>
        </p:spPr>
      </p:pic>
      <p:sp>
        <p:nvSpPr>
          <p:cNvPr id="11" name="TextBox 10">
            <a:extLst>
              <a:ext uri="{FF2B5EF4-FFF2-40B4-BE49-F238E27FC236}">
                <a16:creationId xmlns:a16="http://schemas.microsoft.com/office/drawing/2014/main" id="{00F99F7F-12A4-47B5-846B-8FB4E1FE67FF}"/>
              </a:ext>
            </a:extLst>
          </p:cNvPr>
          <p:cNvSpPr txBox="1"/>
          <p:nvPr/>
        </p:nvSpPr>
        <p:spPr>
          <a:xfrm>
            <a:off x="2492187" y="3144135"/>
            <a:ext cx="714487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B5D433"/>
                </a:solidFill>
                <a:effectLst/>
                <a:uLnTx/>
                <a:uFillTx/>
                <a:latin typeface="Arial"/>
                <a:ea typeface="+mn-ea"/>
                <a:cs typeface="Arial"/>
                <a:sym typeface="Arial"/>
              </a:rPr>
              <a:t>2030 Goal: 2 MILLION 25- to 44-year-olds will have completed a high-quality credential or postsecondary degree</a:t>
            </a:r>
          </a:p>
        </p:txBody>
      </p:sp>
    </p:spTree>
    <p:extLst>
      <p:ext uri="{BB962C8B-B14F-4D97-AF65-F5344CB8AC3E}">
        <p14:creationId xmlns:p14="http://schemas.microsoft.com/office/powerpoint/2010/main" val="74949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B914-FB30-4478-B3A8-DE1AFFEA08F2}"/>
              </a:ext>
            </a:extLst>
          </p:cNvPr>
          <p:cNvSpPr>
            <a:spLocks noGrp="1"/>
          </p:cNvSpPr>
          <p:nvPr>
            <p:ph type="title"/>
          </p:nvPr>
        </p:nvSpPr>
        <p:spPr/>
        <p:txBody>
          <a:bodyPr/>
          <a:lstStyle/>
          <a:p>
            <a:r>
              <a:rPr lang="en-US" b="1" dirty="0">
                <a:latin typeface="+mn-lt"/>
              </a:rPr>
              <a:t>Projected 2030 attainment rate for NC adults 25-44, by race/ethnicity</a:t>
            </a:r>
          </a:p>
        </p:txBody>
      </p:sp>
      <p:graphicFrame>
        <p:nvGraphicFramePr>
          <p:cNvPr id="4" name="Chart 3">
            <a:extLst>
              <a:ext uri="{FF2B5EF4-FFF2-40B4-BE49-F238E27FC236}">
                <a16:creationId xmlns:a16="http://schemas.microsoft.com/office/drawing/2014/main" id="{1BD72B30-FEE8-4432-9AD5-F8D5308AE5FD}"/>
              </a:ext>
            </a:extLst>
          </p:cNvPr>
          <p:cNvGraphicFramePr>
            <a:graphicFrameLocks noChangeAspect="1"/>
          </p:cNvGraphicFramePr>
          <p:nvPr>
            <p:extLst>
              <p:ext uri="{D42A27DB-BD31-4B8C-83A1-F6EECF244321}">
                <p14:modId xmlns:p14="http://schemas.microsoft.com/office/powerpoint/2010/main" val="2092938008"/>
              </p:ext>
            </p:extLst>
          </p:nvPr>
        </p:nvGraphicFramePr>
        <p:xfrm>
          <a:off x="1444883" y="769016"/>
          <a:ext cx="9302235" cy="5581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266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B914-FB30-4478-B3A8-DE1AFFEA08F2}"/>
              </a:ext>
            </a:extLst>
          </p:cNvPr>
          <p:cNvSpPr>
            <a:spLocks noGrp="1"/>
          </p:cNvSpPr>
          <p:nvPr>
            <p:ph type="title"/>
          </p:nvPr>
        </p:nvSpPr>
        <p:spPr>
          <a:xfrm>
            <a:off x="161987" y="234866"/>
            <a:ext cx="11725484" cy="369332"/>
          </a:xfrm>
        </p:spPr>
        <p:txBody>
          <a:bodyPr/>
          <a:lstStyle/>
          <a:p>
            <a:r>
              <a:rPr lang="en-US" b="1" dirty="0">
                <a:latin typeface="+mn-lt"/>
              </a:rPr>
              <a:t>Male-female attainment gap projected to stay at ~9% through 2030</a:t>
            </a:r>
          </a:p>
        </p:txBody>
      </p:sp>
      <p:graphicFrame>
        <p:nvGraphicFramePr>
          <p:cNvPr id="5" name="Chart 4">
            <a:extLst>
              <a:ext uri="{FF2B5EF4-FFF2-40B4-BE49-F238E27FC236}">
                <a16:creationId xmlns:a16="http://schemas.microsoft.com/office/drawing/2014/main" id="{9B1E82B4-435F-47A3-96F5-DC6A37F65BDD}"/>
              </a:ext>
            </a:extLst>
          </p:cNvPr>
          <p:cNvGraphicFramePr>
            <a:graphicFrameLocks/>
          </p:cNvGraphicFramePr>
          <p:nvPr>
            <p:extLst>
              <p:ext uri="{D42A27DB-BD31-4B8C-83A1-F6EECF244321}">
                <p14:modId xmlns:p14="http://schemas.microsoft.com/office/powerpoint/2010/main" val="900105667"/>
              </p:ext>
            </p:extLst>
          </p:nvPr>
        </p:nvGraphicFramePr>
        <p:xfrm>
          <a:off x="1484887" y="860486"/>
          <a:ext cx="9487913"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91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2210" y="1479478"/>
            <a:ext cx="11387579" cy="2630185"/>
          </a:xfrm>
        </p:spPr>
        <p:txBody>
          <a:bodyPr/>
          <a:lstStyle/>
          <a:p>
            <a:pPr>
              <a:spcBef>
                <a:spcPts val="0"/>
              </a:spcBef>
            </a:pPr>
            <a:r>
              <a:rPr lang="en-US" sz="6000" spc="20" dirty="0">
                <a:effectLst/>
                <a:latin typeface="+mn-lt"/>
                <a:ea typeface="Times New Roman" panose="02020603050405020304" pitchFamily="18" charset="0"/>
                <a:cs typeface="Arial" panose="020B0604020202020204" pitchFamily="34" charset="0"/>
              </a:rPr>
              <a:t>CALCULATING LOCAL ATTAINMENT GOALS FOR 2030</a:t>
            </a:r>
            <a:endParaRPr lang="en-US" sz="6000" spc="20" dirty="0">
              <a:effectLst/>
              <a:latin typeface="Gotham Book" panose="02000604040000020004" pitchFamily="50"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138605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7775DA8-F164-491C-A5A6-D3F03599F1E9}"/>
              </a:ext>
            </a:extLst>
          </p:cNvPr>
          <p:cNvGrpSpPr/>
          <p:nvPr/>
        </p:nvGrpSpPr>
        <p:grpSpPr>
          <a:xfrm>
            <a:off x="381310" y="72788"/>
            <a:ext cx="9418320" cy="6423546"/>
            <a:chOff x="970037" y="313774"/>
            <a:chExt cx="9364660" cy="6333074"/>
          </a:xfrm>
        </p:grpSpPr>
        <p:pic>
          <p:nvPicPr>
            <p:cNvPr id="3" name="Picture 2">
              <a:extLst>
                <a:ext uri="{FF2B5EF4-FFF2-40B4-BE49-F238E27FC236}">
                  <a16:creationId xmlns:a16="http://schemas.microsoft.com/office/drawing/2014/main" id="{86B7D5E5-CB9B-44D5-81B0-3E8C26693DDB}"/>
                </a:ext>
              </a:extLst>
            </p:cNvPr>
            <p:cNvPicPr>
              <a:picLocks noChangeAspect="1"/>
            </p:cNvPicPr>
            <p:nvPr/>
          </p:nvPicPr>
          <p:blipFill rotWithShape="1">
            <a:blip r:embed="rId2"/>
            <a:srcRect b="1058"/>
            <a:stretch/>
          </p:blipFill>
          <p:spPr>
            <a:xfrm>
              <a:off x="970037" y="313774"/>
              <a:ext cx="9364660" cy="6333074"/>
            </a:xfrm>
            <a:prstGeom prst="rect">
              <a:avLst/>
            </a:prstGeom>
          </p:spPr>
        </p:pic>
        <p:grpSp>
          <p:nvGrpSpPr>
            <p:cNvPr id="17" name="Group 16">
              <a:extLst>
                <a:ext uri="{FF2B5EF4-FFF2-40B4-BE49-F238E27FC236}">
                  <a16:creationId xmlns:a16="http://schemas.microsoft.com/office/drawing/2014/main" id="{C43ACDFC-EA9C-4E61-B6D5-ACB7208BD997}"/>
                </a:ext>
              </a:extLst>
            </p:cNvPr>
            <p:cNvGrpSpPr/>
            <p:nvPr/>
          </p:nvGrpSpPr>
          <p:grpSpPr>
            <a:xfrm>
              <a:off x="2106302" y="723332"/>
              <a:ext cx="7676867" cy="2415654"/>
              <a:chOff x="2106302" y="723332"/>
              <a:chExt cx="7676867" cy="2415654"/>
            </a:xfrm>
          </p:grpSpPr>
          <p:sp>
            <p:nvSpPr>
              <p:cNvPr id="11" name="Rectangle: Rounded Corners 10">
                <a:extLst>
                  <a:ext uri="{FF2B5EF4-FFF2-40B4-BE49-F238E27FC236}">
                    <a16:creationId xmlns:a16="http://schemas.microsoft.com/office/drawing/2014/main" id="{C939C738-05A4-43C5-890B-8597B720AEF8}"/>
                  </a:ext>
                </a:extLst>
              </p:cNvPr>
              <p:cNvSpPr/>
              <p:nvPr/>
            </p:nvSpPr>
            <p:spPr>
              <a:xfrm>
                <a:off x="8411569" y="723332"/>
                <a:ext cx="1371600" cy="868907"/>
              </a:xfrm>
              <a:prstGeom prst="roundRect">
                <a:avLst/>
              </a:prstGeom>
              <a:solidFill>
                <a:srgbClr val="3870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Observe % change with AA+ between 2009 and 2018</a:t>
                </a:r>
              </a:p>
            </p:txBody>
          </p:sp>
          <p:sp>
            <p:nvSpPr>
              <p:cNvPr id="13" name="Rectangle: Rounded Corners 12">
                <a:extLst>
                  <a:ext uri="{FF2B5EF4-FFF2-40B4-BE49-F238E27FC236}">
                    <a16:creationId xmlns:a16="http://schemas.microsoft.com/office/drawing/2014/main" id="{DE2B8F94-221E-483E-A0D9-E765A4DE4C4B}"/>
                  </a:ext>
                </a:extLst>
              </p:cNvPr>
              <p:cNvSpPr/>
              <p:nvPr/>
            </p:nvSpPr>
            <p:spPr>
              <a:xfrm>
                <a:off x="4201234" y="2235959"/>
                <a:ext cx="1371600" cy="868907"/>
              </a:xfrm>
              <a:prstGeom prst="roundRect">
                <a:avLst/>
              </a:prstGeom>
              <a:solidFill>
                <a:srgbClr val="3870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Project this rate out through 2030</a:t>
                </a:r>
              </a:p>
              <a:p>
                <a:pPr algn="ctr"/>
                <a:r>
                  <a:rPr lang="en-US" sz="1200" dirty="0">
                    <a:solidFill>
                      <a:schemeClr val="bg1"/>
                    </a:solidFill>
                  </a:rPr>
                  <a:t>(12 years)</a:t>
                </a:r>
              </a:p>
            </p:txBody>
          </p:sp>
          <p:sp>
            <p:nvSpPr>
              <p:cNvPr id="15" name="Rectangle: Rounded Corners 14">
                <a:extLst>
                  <a:ext uri="{FF2B5EF4-FFF2-40B4-BE49-F238E27FC236}">
                    <a16:creationId xmlns:a16="http://schemas.microsoft.com/office/drawing/2014/main" id="{48829E78-2936-4445-A8C7-B358AF9A4DE7}"/>
                  </a:ext>
                </a:extLst>
              </p:cNvPr>
              <p:cNvSpPr/>
              <p:nvPr/>
            </p:nvSpPr>
            <p:spPr>
              <a:xfrm>
                <a:off x="2106302" y="2270079"/>
                <a:ext cx="1371600" cy="868907"/>
              </a:xfrm>
              <a:prstGeom prst="roundRect">
                <a:avLst/>
              </a:prstGeom>
              <a:solidFill>
                <a:srgbClr val="3870B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Add high-quality certificates (5%) &amp; certifications (2.5%)</a:t>
                </a:r>
              </a:p>
            </p:txBody>
          </p:sp>
        </p:grpSp>
      </p:grpSp>
    </p:spTree>
    <p:extLst>
      <p:ext uri="{BB962C8B-B14F-4D97-AF65-F5344CB8AC3E}">
        <p14:creationId xmlns:p14="http://schemas.microsoft.com/office/powerpoint/2010/main" val="309775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4FF558-35D9-48B9-B130-BEE29381ED8D}"/>
              </a:ext>
            </a:extLst>
          </p:cNvPr>
          <p:cNvSpPr>
            <a:spLocks noGrp="1"/>
          </p:cNvSpPr>
          <p:nvPr>
            <p:ph type="sldNum" sz="quarter" idx="12"/>
          </p:nvPr>
        </p:nvSpPr>
        <p:spPr/>
        <p:txBody>
          <a:bodyPr/>
          <a:lstStyle/>
          <a:p>
            <a:endParaRPr lang="en-US" dirty="0"/>
          </a:p>
        </p:txBody>
      </p:sp>
      <p:pic>
        <p:nvPicPr>
          <p:cNvPr id="4" name="Picture 3">
            <a:extLst>
              <a:ext uri="{FF2B5EF4-FFF2-40B4-BE49-F238E27FC236}">
                <a16:creationId xmlns:a16="http://schemas.microsoft.com/office/drawing/2014/main" id="{5FFA3F99-8965-4954-9232-9DF63C36C8B0}"/>
              </a:ext>
            </a:extLst>
          </p:cNvPr>
          <p:cNvPicPr>
            <a:picLocks noChangeAspect="1"/>
          </p:cNvPicPr>
          <p:nvPr/>
        </p:nvPicPr>
        <p:blipFill>
          <a:blip r:embed="rId2"/>
          <a:stretch>
            <a:fillRect/>
          </a:stretch>
        </p:blipFill>
        <p:spPr>
          <a:xfrm>
            <a:off x="0" y="203198"/>
            <a:ext cx="12192000" cy="5799117"/>
          </a:xfrm>
          <a:prstGeom prst="rect">
            <a:avLst/>
          </a:prstGeom>
        </p:spPr>
      </p:pic>
    </p:spTree>
    <p:extLst>
      <p:ext uri="{BB962C8B-B14F-4D97-AF65-F5344CB8AC3E}">
        <p14:creationId xmlns:p14="http://schemas.microsoft.com/office/powerpoint/2010/main" val="319402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2210" y="1479478"/>
            <a:ext cx="11387579" cy="2630185"/>
          </a:xfrm>
        </p:spPr>
        <p:txBody>
          <a:bodyPr/>
          <a:lstStyle/>
          <a:p>
            <a:pPr>
              <a:spcBef>
                <a:spcPts val="0"/>
              </a:spcBef>
            </a:pPr>
            <a:r>
              <a:rPr lang="en-US" sz="6000" spc="20" dirty="0">
                <a:effectLst/>
                <a:latin typeface="+mn-lt"/>
                <a:ea typeface="Times New Roman" panose="02020603050405020304" pitchFamily="18" charset="0"/>
                <a:cs typeface="Arial" panose="020B0604020202020204" pitchFamily="34" charset="0"/>
              </a:rPr>
              <a:t>Discussion </a:t>
            </a:r>
            <a:endParaRPr lang="en-US" sz="4000" spc="20" dirty="0">
              <a:effectLst/>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000940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756" y="208319"/>
            <a:ext cx="7418523" cy="791039"/>
          </a:xfrm>
        </p:spPr>
        <p:txBody>
          <a:bodyPr>
            <a:normAutofit/>
          </a:bodyPr>
          <a:lstStyle/>
          <a:p>
            <a:pPr algn="ctr"/>
            <a:r>
              <a:rPr lang="en-US" sz="4267" dirty="0">
                <a:latin typeface="+mn-lt"/>
              </a:rPr>
              <a:t>agenda</a:t>
            </a:r>
            <a:r>
              <a:rPr lang="en-US" sz="4267" dirty="0">
                <a:latin typeface="Gotham Bold" pitchFamily="50" charset="0"/>
              </a:rPr>
              <a:t> </a:t>
            </a:r>
          </a:p>
        </p:txBody>
      </p:sp>
      <p:sp>
        <p:nvSpPr>
          <p:cNvPr id="8" name="Rectangle 7">
            <a:extLst>
              <a:ext uri="{FF2B5EF4-FFF2-40B4-BE49-F238E27FC236}">
                <a16:creationId xmlns:a16="http://schemas.microsoft.com/office/drawing/2014/main" id="{BB17AE0E-B7D2-694A-B223-CAF9AD3688C4}"/>
              </a:ext>
            </a:extLst>
          </p:cNvPr>
          <p:cNvSpPr/>
          <p:nvPr/>
        </p:nvSpPr>
        <p:spPr>
          <a:xfrm>
            <a:off x="11318068" y="1334530"/>
            <a:ext cx="405141" cy="939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sp>
        <p:nvSpPr>
          <p:cNvPr id="3" name="TextBox 2">
            <a:extLst>
              <a:ext uri="{FF2B5EF4-FFF2-40B4-BE49-F238E27FC236}">
                <a16:creationId xmlns:a16="http://schemas.microsoft.com/office/drawing/2014/main" id="{5546E495-5FC0-104E-ABDD-BE961643EE20}"/>
              </a:ext>
            </a:extLst>
          </p:cNvPr>
          <p:cNvSpPr txBox="1"/>
          <p:nvPr/>
        </p:nvSpPr>
        <p:spPr>
          <a:xfrm>
            <a:off x="894166" y="1042887"/>
            <a:ext cx="10403668" cy="5171737"/>
          </a:xfrm>
          <a:prstGeom prst="rect">
            <a:avLst/>
          </a:prstGeom>
          <a:noFill/>
        </p:spPr>
        <p:txBody>
          <a:bodyPr wrap="square" rtlCol="0">
            <a:spAutoFit/>
          </a:bodyPr>
          <a:lstStyle/>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Purpose &amp; Introductions</a:t>
            </a:r>
          </a:p>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Local Attainment Efforts</a:t>
            </a:r>
          </a:p>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Overview of myFutureNC</a:t>
            </a:r>
          </a:p>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Calculating the Statewide Goal for 2030</a:t>
            </a:r>
          </a:p>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Calculating Local Attainment Goals for 2030</a:t>
            </a:r>
          </a:p>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Discussion </a:t>
            </a:r>
          </a:p>
          <a:p>
            <a:pPr marL="457189" indent="-457189">
              <a:lnSpc>
                <a:spcPct val="150000"/>
              </a:lnSpc>
              <a:buFont typeface="Arial" panose="020B0604020202020204" pitchFamily="34" charset="0"/>
              <a:buChar char="•"/>
            </a:pPr>
            <a:r>
              <a:rPr lang="en-US" sz="3200" dirty="0">
                <a:solidFill>
                  <a:srgbClr val="005293"/>
                </a:solidFill>
                <a:latin typeface="+mn-lt"/>
                <a:cs typeface="Arial" panose="020B0604020202020204" pitchFamily="34" charset="0"/>
              </a:rPr>
              <a:t>Closing and Next Steps </a:t>
            </a:r>
          </a:p>
        </p:txBody>
      </p:sp>
      <p:pic>
        <p:nvPicPr>
          <p:cNvPr id="5" name="Graphic 4" descr="Clipboard Partially Checked with solid fill">
            <a:extLst>
              <a:ext uri="{FF2B5EF4-FFF2-40B4-BE49-F238E27FC236}">
                <a16:creationId xmlns:a16="http://schemas.microsoft.com/office/drawing/2014/main" id="{F5DD3944-7C6F-4085-B72D-09D20CF6F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1703" y="887028"/>
            <a:ext cx="2433221" cy="2433221"/>
          </a:xfrm>
          <a:prstGeom prst="rect">
            <a:avLst/>
          </a:prstGeom>
        </p:spPr>
      </p:pic>
    </p:spTree>
    <p:extLst>
      <p:ext uri="{BB962C8B-B14F-4D97-AF65-F5344CB8AC3E}">
        <p14:creationId xmlns:p14="http://schemas.microsoft.com/office/powerpoint/2010/main" val="357306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72B16-99B7-411B-97C4-D72902B58F71}"/>
              </a:ext>
            </a:extLst>
          </p:cNvPr>
          <p:cNvSpPr/>
          <p:nvPr/>
        </p:nvSpPr>
        <p:spPr>
          <a:xfrm>
            <a:off x="243712" y="1543012"/>
            <a:ext cx="11704579" cy="4930747"/>
          </a:xfrm>
          <a:prstGeom prst="rect">
            <a:avLst/>
          </a:prstGeom>
          <a:solidFill>
            <a:srgbClr val="B5D3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sp>
        <p:nvSpPr>
          <p:cNvPr id="2" name="Rectangle 1">
            <a:extLst>
              <a:ext uri="{FF2B5EF4-FFF2-40B4-BE49-F238E27FC236}">
                <a16:creationId xmlns:a16="http://schemas.microsoft.com/office/drawing/2014/main" id="{0EEAE597-A45C-4437-B5E3-E728181E0BFE}"/>
              </a:ext>
            </a:extLst>
          </p:cNvPr>
          <p:cNvSpPr/>
          <p:nvPr/>
        </p:nvSpPr>
        <p:spPr>
          <a:xfrm>
            <a:off x="243711" y="50631"/>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cs typeface="Arial" panose="020B0604020202020204" pitchFamily="34" charset="0"/>
              </a:rPr>
              <a:t> myFutureNC Team Questions</a:t>
            </a:r>
            <a:endParaRPr lang="en-US" sz="4800" dirty="0">
              <a:solidFill>
                <a:schemeClr val="bg1"/>
              </a:solidFill>
              <a:latin typeface="Gotham Bold" pitchFamily="50" charset="0"/>
              <a:cs typeface="Arial" panose="020B0604020202020204" pitchFamily="34" charset="0"/>
            </a:endParaRPr>
          </a:p>
        </p:txBody>
      </p:sp>
      <p:sp>
        <p:nvSpPr>
          <p:cNvPr id="3" name="TextBox 2">
            <a:extLst>
              <a:ext uri="{FF2B5EF4-FFF2-40B4-BE49-F238E27FC236}">
                <a16:creationId xmlns:a16="http://schemas.microsoft.com/office/drawing/2014/main" id="{2CF3033A-2BBD-44F8-ADD3-75824328A8DA}"/>
              </a:ext>
            </a:extLst>
          </p:cNvPr>
          <p:cNvSpPr txBox="1"/>
          <p:nvPr/>
        </p:nvSpPr>
        <p:spPr>
          <a:xfrm>
            <a:off x="656948" y="1560767"/>
            <a:ext cx="10670959" cy="4308872"/>
          </a:xfrm>
          <a:prstGeom prst="rect">
            <a:avLst/>
          </a:prstGeom>
          <a:noFill/>
        </p:spPr>
        <p:txBody>
          <a:bodyPr wrap="square" rtlCol="0">
            <a:spAutoFit/>
          </a:bodyPr>
          <a:lstStyle/>
          <a:p>
            <a:pPr marL="342900" indent="-342900">
              <a:spcAft>
                <a:spcPts val="1200"/>
              </a:spcAft>
              <a:buFont typeface="+mj-lt"/>
              <a:buAutoNum type="arabicPeriod"/>
            </a:pPr>
            <a:r>
              <a:rPr lang="en-US" sz="2800" b="0" i="0" u="none" strike="noStrike" dirty="0">
                <a:solidFill>
                  <a:srgbClr val="005293"/>
                </a:solidFill>
                <a:effectLst/>
                <a:latin typeface="Arial" panose="020B0604020202020204" pitchFamily="34" charset="0"/>
              </a:rPr>
              <a:t>Does the calculation for estimating local goals seem accurate</a:t>
            </a:r>
            <a:r>
              <a:rPr lang="en-US" sz="2800" dirty="0">
                <a:solidFill>
                  <a:srgbClr val="005293"/>
                </a:solidFill>
                <a:latin typeface="Arial" panose="020B0604020202020204" pitchFamily="34" charset="0"/>
              </a:rPr>
              <a:t> and </a:t>
            </a:r>
            <a:r>
              <a:rPr lang="en-US" sz="2800" b="0" i="0" u="none" strike="noStrike" dirty="0">
                <a:solidFill>
                  <a:srgbClr val="005293"/>
                </a:solidFill>
                <a:effectLst/>
                <a:latin typeface="Arial" panose="020B0604020202020204" pitchFamily="34" charset="0"/>
              </a:rPr>
              <a:t>realistic? </a:t>
            </a:r>
          </a:p>
          <a:p>
            <a:pPr marL="342900" indent="-342900">
              <a:spcAft>
                <a:spcPts val="1200"/>
              </a:spcAft>
              <a:buFont typeface="+mj-lt"/>
              <a:buAutoNum type="arabicPeriod"/>
            </a:pPr>
            <a:r>
              <a:rPr lang="en-US" sz="2800" b="0" i="0" u="none" strike="noStrike" dirty="0">
                <a:solidFill>
                  <a:srgbClr val="005293"/>
                </a:solidFill>
                <a:effectLst/>
                <a:latin typeface="Arial" panose="020B0604020202020204" pitchFamily="34" charset="0"/>
              </a:rPr>
              <a:t>What are your concerns about setting local attainment goals? </a:t>
            </a:r>
          </a:p>
          <a:p>
            <a:pPr marL="342900" indent="-342900">
              <a:spcAft>
                <a:spcPts val="1200"/>
              </a:spcAft>
              <a:buFont typeface="+mj-lt"/>
              <a:buAutoNum type="arabicPeriod"/>
            </a:pPr>
            <a:r>
              <a:rPr lang="en-US" sz="2800" b="0" i="0" u="none" strike="noStrike" dirty="0">
                <a:solidFill>
                  <a:srgbClr val="005293"/>
                </a:solidFill>
                <a:effectLst/>
                <a:latin typeface="Arial" panose="020B0604020202020204" pitchFamily="34" charset="0"/>
              </a:rPr>
              <a:t>What is an appropriate timeline for rollout given COVID? </a:t>
            </a:r>
          </a:p>
          <a:p>
            <a:pPr marL="342900" indent="-342900">
              <a:spcAft>
                <a:spcPts val="1200"/>
              </a:spcAft>
              <a:buFont typeface="+mj-lt"/>
              <a:buAutoNum type="arabicPeriod"/>
            </a:pPr>
            <a:r>
              <a:rPr lang="en-US" sz="2800" b="0" i="0" u="none" strike="noStrike" dirty="0">
                <a:solidFill>
                  <a:srgbClr val="005293"/>
                </a:solidFill>
                <a:effectLst/>
                <a:latin typeface="Arial" panose="020B0604020202020204" pitchFamily="34" charset="0"/>
              </a:rPr>
              <a:t>Should the goals be county specific or regional? If attainment goals are set regionally, how does that work in practice?</a:t>
            </a:r>
          </a:p>
          <a:p>
            <a:pPr marL="342900" indent="-342900">
              <a:spcAft>
                <a:spcPts val="1200"/>
              </a:spcAft>
              <a:buFont typeface="+mj-lt"/>
              <a:buAutoNum type="arabicPeriod"/>
            </a:pPr>
            <a:r>
              <a:rPr lang="en-US" sz="2800" b="0" i="0" u="none" strike="noStrike" dirty="0">
                <a:solidFill>
                  <a:srgbClr val="005293"/>
                </a:solidFill>
                <a:effectLst/>
                <a:latin typeface="Arial" panose="020B0604020202020204" pitchFamily="34" charset="0"/>
              </a:rPr>
              <a:t>How can we help you track and measure progress? </a:t>
            </a:r>
          </a:p>
          <a:p>
            <a:pPr marL="342900" indent="-342900">
              <a:spcAft>
                <a:spcPts val="1200"/>
              </a:spcAft>
              <a:buFont typeface="+mj-lt"/>
              <a:buAutoNum type="arabicPeriod"/>
            </a:pPr>
            <a:r>
              <a:rPr lang="en-US" sz="2800" b="0" i="0" u="none" strike="noStrike" dirty="0">
                <a:solidFill>
                  <a:srgbClr val="005293"/>
                </a:solidFill>
                <a:effectLst/>
                <a:latin typeface="Arial" panose="020B0604020202020204" pitchFamily="34" charset="0"/>
              </a:rPr>
              <a:t>What degrees/credentials should count? </a:t>
            </a:r>
          </a:p>
        </p:txBody>
      </p:sp>
    </p:spTree>
    <p:extLst>
      <p:ext uri="{BB962C8B-B14F-4D97-AF65-F5344CB8AC3E}">
        <p14:creationId xmlns:p14="http://schemas.microsoft.com/office/powerpoint/2010/main" val="349463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2210" y="1479478"/>
            <a:ext cx="11387579" cy="2630185"/>
          </a:xfrm>
        </p:spPr>
        <p:txBody>
          <a:bodyPr/>
          <a:lstStyle/>
          <a:p>
            <a:pPr>
              <a:spcBef>
                <a:spcPts val="0"/>
              </a:spcBef>
            </a:pPr>
            <a:r>
              <a:rPr lang="en-US" sz="6000" spc="20" dirty="0">
                <a:effectLst/>
                <a:latin typeface="+mn-lt"/>
                <a:ea typeface="Times New Roman" panose="02020603050405020304" pitchFamily="18" charset="0"/>
                <a:cs typeface="Arial" panose="020B0604020202020204" pitchFamily="34" charset="0"/>
              </a:rPr>
              <a:t>Local Attainment efforts </a:t>
            </a:r>
            <a:endParaRPr lang="en-US" sz="4000" spc="20" dirty="0">
              <a:effectLst/>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194265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17AE0E-B7D2-694A-B223-CAF9AD3688C4}"/>
              </a:ext>
            </a:extLst>
          </p:cNvPr>
          <p:cNvSpPr/>
          <p:nvPr/>
        </p:nvSpPr>
        <p:spPr>
          <a:xfrm>
            <a:off x="11318068" y="1334530"/>
            <a:ext cx="405141" cy="939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a:solidFill>
                <a:prstClr val="white"/>
              </a:solidFill>
              <a:latin typeface="Calibri"/>
            </a:endParaRPr>
          </a:p>
        </p:txBody>
      </p:sp>
      <p:sp>
        <p:nvSpPr>
          <p:cNvPr id="7" name="TextBox 6">
            <a:extLst>
              <a:ext uri="{FF2B5EF4-FFF2-40B4-BE49-F238E27FC236}">
                <a16:creationId xmlns:a16="http://schemas.microsoft.com/office/drawing/2014/main" id="{487DA1D1-1B6E-2642-89E7-99F9694A992F}"/>
              </a:ext>
            </a:extLst>
          </p:cNvPr>
          <p:cNvSpPr txBox="1"/>
          <p:nvPr/>
        </p:nvSpPr>
        <p:spPr>
          <a:xfrm>
            <a:off x="654095" y="1654586"/>
            <a:ext cx="10967929" cy="3416320"/>
          </a:xfrm>
          <a:prstGeom prst="rect">
            <a:avLst/>
          </a:prstGeom>
          <a:noFill/>
        </p:spPr>
        <p:txBody>
          <a:bodyPr wrap="square" numCol="2" rtlCol="0">
            <a:spAutoFit/>
          </a:bodyPr>
          <a:lstStyle/>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Beaufort County</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Caldwell County</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Cumberland County</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Davie-Davidson </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Guilford</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Mecklenburg County</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Rowan County</a:t>
            </a:r>
          </a:p>
          <a:p>
            <a:pPr marL="571500" indent="-571500" defTabSz="609585" fontAlgn="auto">
              <a:spcBef>
                <a:spcPts val="0"/>
              </a:spcBef>
              <a:spcAft>
                <a:spcPts val="0"/>
              </a:spcAft>
              <a:buFont typeface="Arial" panose="020B0604020202020204" pitchFamily="34" charset="0"/>
              <a:buChar char="•"/>
            </a:pPr>
            <a:r>
              <a:rPr lang="en-US" sz="3600" b="0" i="0" dirty="0">
                <a:solidFill>
                  <a:srgbClr val="005293"/>
                </a:solidFill>
                <a:effectLst/>
                <a:latin typeface="Arial" panose="020B0604020202020204" pitchFamily="34" charset="0"/>
              </a:rPr>
              <a:t>Union-Anson</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Vance-Granville</a:t>
            </a:r>
          </a:p>
          <a:p>
            <a:pPr marL="571500" indent="-571500" defTabSz="609585" fontAlgn="auto">
              <a:spcBef>
                <a:spcPts val="0"/>
              </a:spcBef>
              <a:spcAft>
                <a:spcPts val="0"/>
              </a:spcAft>
              <a:buFont typeface="Arial" panose="020B0604020202020204" pitchFamily="34" charset="0"/>
              <a:buChar char="•"/>
            </a:pPr>
            <a:r>
              <a:rPr lang="en-US" sz="3600" dirty="0">
                <a:solidFill>
                  <a:srgbClr val="005293"/>
                </a:solidFill>
                <a:latin typeface="Arial" panose="020B0604020202020204" pitchFamily="34" charset="0"/>
                <a:cs typeface="Arial" panose="020B0604020202020204" pitchFamily="34" charset="0"/>
              </a:rPr>
              <a:t>Wilkes-Alleghany-Ashe</a:t>
            </a:r>
            <a:endParaRPr lang="en-US" sz="4400" dirty="0">
              <a:solidFill>
                <a:srgbClr val="005293"/>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6A514A4-509A-4D77-815E-F5C798FBB6C4}"/>
              </a:ext>
            </a:extLst>
          </p:cNvPr>
          <p:cNvSpPr/>
          <p:nvPr/>
        </p:nvSpPr>
        <p:spPr>
          <a:xfrm>
            <a:off x="243711" y="50631"/>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r>
              <a:rPr lang="en-US" sz="4800" b="1" dirty="0">
                <a:solidFill>
                  <a:prstClr val="white"/>
                </a:solidFill>
                <a:latin typeface="Arial" panose="020B0604020202020204" pitchFamily="34" charset="0"/>
                <a:cs typeface="Arial" panose="020B0604020202020204" pitchFamily="34" charset="0"/>
              </a:rPr>
              <a:t>CROSS-SECTOR PARTNERSHIPS</a:t>
            </a:r>
            <a:endParaRPr lang="en-US" sz="4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15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2210" y="1479479"/>
            <a:ext cx="11387579" cy="1095046"/>
          </a:xfrm>
        </p:spPr>
        <p:txBody>
          <a:bodyPr/>
          <a:lstStyle/>
          <a:p>
            <a:pPr>
              <a:spcBef>
                <a:spcPts val="0"/>
              </a:spcBef>
            </a:pPr>
            <a:r>
              <a:rPr lang="en-US" sz="6000" spc="20" dirty="0">
                <a:effectLst/>
                <a:latin typeface="+mn-lt"/>
                <a:ea typeface="Times New Roman" panose="02020603050405020304" pitchFamily="18" charset="0"/>
                <a:cs typeface="Arial" panose="020B0604020202020204" pitchFamily="34" charset="0"/>
              </a:rPr>
              <a:t>Overview of</a:t>
            </a:r>
            <a:endParaRPr lang="en-US" sz="6000" spc="20" dirty="0">
              <a:effectLst/>
              <a:latin typeface="Gotham Book" panose="02000604040000020004" pitchFamily="50" charset="0"/>
              <a:ea typeface="Times New Roman" panose="02020603050405020304" pitchFamily="18" charset="0"/>
              <a:cs typeface="Arial" panose="020B0604020202020204" pitchFamily="34" charset="0"/>
            </a:endParaRPr>
          </a:p>
        </p:txBody>
      </p:sp>
      <p:sp>
        <p:nvSpPr>
          <p:cNvPr id="3" name="Content Placeholder 5">
            <a:extLst>
              <a:ext uri="{FF2B5EF4-FFF2-40B4-BE49-F238E27FC236}">
                <a16:creationId xmlns:a16="http://schemas.microsoft.com/office/drawing/2014/main" id="{4B92A582-7A82-421F-9210-98541E78011E}"/>
              </a:ext>
            </a:extLst>
          </p:cNvPr>
          <p:cNvSpPr txBox="1">
            <a:spLocks/>
          </p:cNvSpPr>
          <p:nvPr/>
        </p:nvSpPr>
        <p:spPr bwMode="auto">
          <a:xfrm>
            <a:off x="402209" y="2547892"/>
            <a:ext cx="11387579" cy="1192701"/>
          </a:xfrm>
          <a:prstGeom prst="rect">
            <a:avLst/>
          </a:prstGeom>
        </p:spPr>
        <p:txBody>
          <a:bodyPr vert="horz" wrap="square" lIns="0" tIns="0" rIns="0" bIns="0" rtlCol="0">
            <a:noAutofit/>
          </a:bodyPr>
          <a:lstStyle>
            <a:lvl1pPr marL="0" indent="0" algn="ctr" defTabSz="1218026" rtl="0" eaLnBrk="1" fontAlgn="base" hangingPunct="1">
              <a:spcBef>
                <a:spcPct val="0"/>
              </a:spcBef>
              <a:spcAft>
                <a:spcPct val="0"/>
              </a:spcAft>
              <a:buClr>
                <a:schemeClr val="tx2"/>
              </a:buClr>
              <a:buSzPct val="100000"/>
              <a:buFontTx/>
              <a:buNone/>
              <a:defRPr lang="x-none" sz="12000" b="1" i="0" cap="all" baseline="0">
                <a:solidFill>
                  <a:schemeClr val="bg1"/>
                </a:solidFill>
                <a:latin typeface=""/>
                <a:ea typeface="+mn-ea"/>
                <a:cs typeface="+mn-cs"/>
              </a:defRPr>
            </a:lvl1pPr>
            <a:lvl2pPr marL="192024" indent="-192024" algn="l" defTabSz="1218026" rtl="0" eaLnBrk="1" fontAlgn="base" hangingPunct="1">
              <a:spcBef>
                <a:spcPct val="0"/>
              </a:spcBef>
              <a:spcAft>
                <a:spcPct val="0"/>
              </a:spcAft>
              <a:buClr>
                <a:schemeClr val="tx2"/>
              </a:buClr>
              <a:buSzPct val="125000"/>
              <a:buFont typeface="Arial" charset="0"/>
              <a:buChar char="▪"/>
              <a:defRPr lang="x-none" sz="1600" baseline="0">
                <a:solidFill>
                  <a:schemeClr val="tx1"/>
                </a:solidFill>
                <a:latin typeface="+mn-lt"/>
              </a:defRPr>
            </a:lvl2pPr>
            <a:lvl3pPr marL="457200" indent="-265176" algn="l" defTabSz="1218026"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3pPr>
            <a:lvl4pPr marL="612648" indent="-155448" algn="l" defTabSz="1218026"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4pPr>
            <a:lvl5pPr marL="749808" indent="-128016" algn="l" defTabSz="1218026"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a:lstStyle>
          <a:p>
            <a:pPr>
              <a:spcBef>
                <a:spcPts val="0"/>
              </a:spcBef>
            </a:pPr>
            <a:r>
              <a:rPr lang="en-US" sz="8800" kern="0" spc="20" dirty="0">
                <a:latin typeface="Rage Italic" panose="03070502040507070304" pitchFamily="66" charset="0"/>
                <a:ea typeface="Times New Roman" panose="02020603050405020304" pitchFamily="18" charset="0"/>
                <a:cs typeface="Arial" panose="020B0604020202020204" pitchFamily="34" charset="0"/>
              </a:rPr>
              <a:t>my</a:t>
            </a:r>
            <a:r>
              <a:rPr lang="en-US" sz="8800" kern="0" spc="20" dirty="0">
                <a:solidFill>
                  <a:srgbClr val="B5D333"/>
                </a:solidFill>
                <a:latin typeface="Gotham Book" panose="02000604040000020004" pitchFamily="50" charset="0"/>
                <a:ea typeface="Times New Roman" panose="02020603050405020304" pitchFamily="18" charset="0"/>
                <a:cs typeface="Arial" panose="020B0604020202020204" pitchFamily="34" charset="0"/>
              </a:rPr>
              <a:t>FUTURE </a:t>
            </a:r>
            <a:r>
              <a:rPr lang="en-US" sz="8800" kern="0" spc="20" dirty="0">
                <a:latin typeface="Gotham Bold" pitchFamily="50" charset="0"/>
                <a:ea typeface="Times New Roman" panose="02020603050405020304" pitchFamily="18" charset="0"/>
                <a:cs typeface="Arial" panose="020B0604020202020204" pitchFamily="34" charset="0"/>
              </a:rPr>
              <a:t>Nc</a:t>
            </a:r>
          </a:p>
        </p:txBody>
      </p:sp>
    </p:spTree>
    <p:extLst>
      <p:ext uri="{BB962C8B-B14F-4D97-AF65-F5344CB8AC3E}">
        <p14:creationId xmlns:p14="http://schemas.microsoft.com/office/powerpoint/2010/main" val="61741536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C27C-271E-4044-AD3E-244194BD4103}"/>
              </a:ext>
            </a:extLst>
          </p:cNvPr>
          <p:cNvSpPr>
            <a:spLocks noGrp="1"/>
          </p:cNvSpPr>
          <p:nvPr>
            <p:ph type="title"/>
          </p:nvPr>
        </p:nvSpPr>
        <p:spPr>
          <a:xfrm>
            <a:off x="1810876" y="512269"/>
            <a:ext cx="8560904" cy="492443"/>
          </a:xfrm>
        </p:spPr>
        <p:txBody>
          <a:bodyPr/>
          <a:lstStyle/>
          <a:p>
            <a:pPr algn="ctr"/>
            <a:r>
              <a:rPr lang="en-US" sz="3200" b="1" dirty="0">
                <a:latin typeface="+mn-lt"/>
              </a:rPr>
              <a:t>House Bill 664</a:t>
            </a:r>
          </a:p>
        </p:txBody>
      </p:sp>
      <p:pic>
        <p:nvPicPr>
          <p:cNvPr id="4" name="Picture 3" descr="A group of people in front of a sign&#10;&#10;Description automatically generated">
            <a:extLst>
              <a:ext uri="{FF2B5EF4-FFF2-40B4-BE49-F238E27FC236}">
                <a16:creationId xmlns:a16="http://schemas.microsoft.com/office/drawing/2014/main" id="{E41B0E9D-41B8-41C4-862A-25709049C28B}"/>
              </a:ext>
            </a:extLst>
          </p:cNvPr>
          <p:cNvPicPr>
            <a:picLocks noChangeAspect="1"/>
          </p:cNvPicPr>
          <p:nvPr/>
        </p:nvPicPr>
        <p:blipFill rotWithShape="1">
          <a:blip r:embed="rId2">
            <a:extLst>
              <a:ext uri="{28A0092B-C50C-407E-A947-70E740481C1C}">
                <a14:useLocalDpi xmlns:a14="http://schemas.microsoft.com/office/drawing/2010/main" val="0"/>
              </a:ext>
            </a:extLst>
          </a:blip>
          <a:srcRect l="31478" t="17012" r="50000" b="4496"/>
          <a:stretch/>
        </p:blipFill>
        <p:spPr>
          <a:xfrm>
            <a:off x="10130117" y="0"/>
            <a:ext cx="2061883" cy="6553200"/>
          </a:xfrm>
          <a:prstGeom prst="rect">
            <a:avLst/>
          </a:prstGeom>
        </p:spPr>
      </p:pic>
      <p:pic>
        <p:nvPicPr>
          <p:cNvPr id="237570" name="Picture 2" descr="See the source image">
            <a:extLst>
              <a:ext uri="{FF2B5EF4-FFF2-40B4-BE49-F238E27FC236}">
                <a16:creationId xmlns:a16="http://schemas.microsoft.com/office/drawing/2014/main" id="{AC603376-E46F-4C68-8D04-FD47D6118D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01" t="137" r="62680" b="16334"/>
          <a:stretch/>
        </p:blipFill>
        <p:spPr bwMode="auto">
          <a:xfrm>
            <a:off x="1" y="0"/>
            <a:ext cx="2061882" cy="6550321"/>
          </a:xfrm>
          <a:prstGeom prst="rect">
            <a:avLst/>
          </a:prstGeom>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E12DA6-9DCE-477C-9A31-B96D0A279D6C}"/>
              </a:ext>
            </a:extLst>
          </p:cNvPr>
          <p:cNvSpPr txBox="1"/>
          <p:nvPr/>
        </p:nvSpPr>
        <p:spPr>
          <a:xfrm>
            <a:off x="2897522" y="1195255"/>
            <a:ext cx="6387612" cy="646331"/>
          </a:xfrm>
          <a:prstGeom prst="rect">
            <a:avLst/>
          </a:prstGeom>
          <a:noFill/>
        </p:spPr>
        <p:txBody>
          <a:bodyPr wrap="square" rtlCol="0">
            <a:spAutoFit/>
          </a:bodyPr>
          <a:lstStyle/>
          <a:p>
            <a:pPr algn="ctr"/>
            <a:r>
              <a:rPr lang="en-US" sz="1800" dirty="0">
                <a:latin typeface="+mn-lt"/>
              </a:rPr>
              <a:t>To ensure that the State remains economically competitive, the State shall ensure that by the year 2030:</a:t>
            </a:r>
          </a:p>
        </p:txBody>
      </p:sp>
      <p:sp>
        <p:nvSpPr>
          <p:cNvPr id="10" name="TextBox 9">
            <a:extLst>
              <a:ext uri="{FF2B5EF4-FFF2-40B4-BE49-F238E27FC236}">
                <a16:creationId xmlns:a16="http://schemas.microsoft.com/office/drawing/2014/main" id="{970D8B75-4996-428B-B156-F1D19E84B171}"/>
              </a:ext>
            </a:extLst>
          </p:cNvPr>
          <p:cNvSpPr txBox="1"/>
          <p:nvPr/>
        </p:nvSpPr>
        <p:spPr>
          <a:xfrm>
            <a:off x="3934537" y="1806310"/>
            <a:ext cx="4313582" cy="923330"/>
          </a:xfrm>
          <a:prstGeom prst="rect">
            <a:avLst/>
          </a:prstGeom>
          <a:noFill/>
        </p:spPr>
        <p:txBody>
          <a:bodyPr wrap="square" rtlCol="0">
            <a:spAutoFit/>
          </a:bodyPr>
          <a:lstStyle/>
          <a:p>
            <a:pPr algn="ctr"/>
            <a:r>
              <a:rPr lang="en-US" sz="5400" dirty="0">
                <a:solidFill>
                  <a:srgbClr val="005293"/>
                </a:solidFill>
                <a:latin typeface="Arial Black" panose="020B0A04020102020204" pitchFamily="34" charset="0"/>
              </a:rPr>
              <a:t>2 MILLION</a:t>
            </a:r>
          </a:p>
        </p:txBody>
      </p:sp>
      <p:sp>
        <p:nvSpPr>
          <p:cNvPr id="11" name="TextBox 10">
            <a:extLst>
              <a:ext uri="{FF2B5EF4-FFF2-40B4-BE49-F238E27FC236}">
                <a16:creationId xmlns:a16="http://schemas.microsoft.com/office/drawing/2014/main" id="{00F99F7F-12A4-47B5-846B-8FB4E1FE67FF}"/>
              </a:ext>
            </a:extLst>
          </p:cNvPr>
          <p:cNvSpPr txBox="1"/>
          <p:nvPr/>
        </p:nvSpPr>
        <p:spPr>
          <a:xfrm>
            <a:off x="3163297" y="2715800"/>
            <a:ext cx="5856062" cy="615553"/>
          </a:xfrm>
          <a:prstGeom prst="rect">
            <a:avLst/>
          </a:prstGeom>
          <a:noFill/>
        </p:spPr>
        <p:txBody>
          <a:bodyPr wrap="square" rtlCol="0">
            <a:spAutoFit/>
          </a:bodyPr>
          <a:lstStyle/>
          <a:p>
            <a:pPr algn="ctr"/>
            <a:r>
              <a:rPr lang="en-US" sz="1700" b="1" dirty="0">
                <a:latin typeface="+mn-lt"/>
              </a:rPr>
              <a:t>25- to 44-year-olds will have completed a high-quality credential or postsecondary degree</a:t>
            </a:r>
          </a:p>
        </p:txBody>
      </p:sp>
      <p:sp>
        <p:nvSpPr>
          <p:cNvPr id="13" name="Rectangle 12">
            <a:extLst>
              <a:ext uri="{FF2B5EF4-FFF2-40B4-BE49-F238E27FC236}">
                <a16:creationId xmlns:a16="http://schemas.microsoft.com/office/drawing/2014/main" id="{51262D8D-94A0-47C7-BE7D-88BF2268470B}"/>
              </a:ext>
            </a:extLst>
          </p:cNvPr>
          <p:cNvSpPr/>
          <p:nvPr/>
        </p:nvSpPr>
        <p:spPr>
          <a:xfrm>
            <a:off x="2205127" y="3979728"/>
            <a:ext cx="7772400" cy="91440"/>
          </a:xfrm>
          <a:prstGeom prst="rect">
            <a:avLst/>
          </a:prstGeom>
          <a:solidFill>
            <a:srgbClr val="B5D4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pic>
        <p:nvPicPr>
          <p:cNvPr id="3" name="Picture 2">
            <a:extLst>
              <a:ext uri="{FF2B5EF4-FFF2-40B4-BE49-F238E27FC236}">
                <a16:creationId xmlns:a16="http://schemas.microsoft.com/office/drawing/2014/main" id="{B23C5E5A-3D01-4110-AB4A-85FFC42787D7}"/>
              </a:ext>
            </a:extLst>
          </p:cNvPr>
          <p:cNvPicPr>
            <a:picLocks noChangeAspect="1"/>
          </p:cNvPicPr>
          <p:nvPr/>
        </p:nvPicPr>
        <p:blipFill>
          <a:blip r:embed="rId4"/>
          <a:stretch>
            <a:fillRect/>
          </a:stretch>
        </p:blipFill>
        <p:spPr>
          <a:xfrm>
            <a:off x="2610181" y="4156095"/>
            <a:ext cx="6962293" cy="2274630"/>
          </a:xfrm>
          <a:prstGeom prst="rect">
            <a:avLst/>
          </a:prstGeom>
        </p:spPr>
      </p:pic>
    </p:spTree>
    <p:extLst>
      <p:ext uri="{BB962C8B-B14F-4D97-AF65-F5344CB8AC3E}">
        <p14:creationId xmlns:p14="http://schemas.microsoft.com/office/powerpoint/2010/main" val="325334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17AE0E-B7D2-694A-B223-CAF9AD3688C4}"/>
              </a:ext>
            </a:extLst>
          </p:cNvPr>
          <p:cNvSpPr/>
          <p:nvPr/>
        </p:nvSpPr>
        <p:spPr>
          <a:xfrm>
            <a:off x="11318068" y="1334530"/>
            <a:ext cx="405141" cy="939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sp>
        <p:nvSpPr>
          <p:cNvPr id="45" name="Rectangle 44">
            <a:extLst>
              <a:ext uri="{FF2B5EF4-FFF2-40B4-BE49-F238E27FC236}">
                <a16:creationId xmlns:a16="http://schemas.microsoft.com/office/drawing/2014/main" id="{D39E31FD-134E-5B44-94FC-A31942FA4440}"/>
              </a:ext>
            </a:extLst>
          </p:cNvPr>
          <p:cNvSpPr/>
          <p:nvPr/>
        </p:nvSpPr>
        <p:spPr>
          <a:xfrm>
            <a:off x="1734718" y="6118726"/>
            <a:ext cx="967293" cy="5309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76"/>
          </a:p>
        </p:txBody>
      </p:sp>
      <p:graphicFrame>
        <p:nvGraphicFramePr>
          <p:cNvPr id="4" name="Table 4">
            <a:extLst>
              <a:ext uri="{FF2B5EF4-FFF2-40B4-BE49-F238E27FC236}">
                <a16:creationId xmlns:a16="http://schemas.microsoft.com/office/drawing/2014/main" id="{5038A300-7920-43CC-932B-0F2F319A8BEC}"/>
              </a:ext>
            </a:extLst>
          </p:cNvPr>
          <p:cNvGraphicFramePr>
            <a:graphicFrameLocks noGrp="1"/>
          </p:cNvGraphicFramePr>
          <p:nvPr/>
        </p:nvGraphicFramePr>
        <p:xfrm>
          <a:off x="273268" y="66002"/>
          <a:ext cx="11352474" cy="6533999"/>
        </p:xfrm>
        <a:graphic>
          <a:graphicData uri="http://schemas.openxmlformats.org/drawingml/2006/table">
            <a:tbl>
              <a:tblPr firstRow="1" bandRow="1">
                <a:tableStyleId>{5C22544A-7EE6-4342-B048-85BDC9FD1C3A}</a:tableStyleId>
              </a:tblPr>
              <a:tblGrid>
                <a:gridCol w="5676237">
                  <a:extLst>
                    <a:ext uri="{9D8B030D-6E8A-4147-A177-3AD203B41FA5}">
                      <a16:colId xmlns:a16="http://schemas.microsoft.com/office/drawing/2014/main" val="2558165649"/>
                    </a:ext>
                  </a:extLst>
                </a:gridCol>
                <a:gridCol w="5676237">
                  <a:extLst>
                    <a:ext uri="{9D8B030D-6E8A-4147-A177-3AD203B41FA5}">
                      <a16:colId xmlns:a16="http://schemas.microsoft.com/office/drawing/2014/main" val="1217305776"/>
                    </a:ext>
                  </a:extLst>
                </a:gridCol>
              </a:tblGrid>
              <a:tr h="1381760">
                <a:tc>
                  <a:txBody>
                    <a:bodyPr/>
                    <a:lstStyle/>
                    <a:p>
                      <a:pPr algn="ctr"/>
                      <a:r>
                        <a:rPr lang="en-US" sz="4300" b="1" spc="20" dirty="0">
                          <a:latin typeface="Rage Italic" panose="03070502040507070304" pitchFamily="66" charset="0"/>
                          <a:ea typeface="Times New Roman" panose="02020603050405020304" pitchFamily="18" charset="0"/>
                          <a:cs typeface="Arial" panose="020B0604020202020204" pitchFamily="34" charset="0"/>
                        </a:rPr>
                        <a:t>my</a:t>
                      </a:r>
                      <a:r>
                        <a:rPr lang="en-US" sz="4300" b="1" spc="20" dirty="0">
                          <a:solidFill>
                            <a:srgbClr val="B5D333"/>
                          </a:solidFill>
                          <a:effectLst/>
                          <a:latin typeface="Gotham Book" panose="02000604040000020004" pitchFamily="50" charset="0"/>
                          <a:ea typeface="Times New Roman" panose="02020603050405020304" pitchFamily="18" charset="0"/>
                          <a:cs typeface="Arial" panose="020B0604020202020204" pitchFamily="34" charset="0"/>
                        </a:rPr>
                        <a:t>FUTURE </a:t>
                      </a:r>
                      <a:r>
                        <a:rPr lang="en-US" sz="4300" spc="20" dirty="0">
                          <a:effectLst/>
                          <a:latin typeface="Gotham Bold" pitchFamily="50" charset="0"/>
                          <a:ea typeface="Times New Roman" panose="02020603050405020304" pitchFamily="18" charset="0"/>
                          <a:cs typeface="Arial" panose="020B0604020202020204" pitchFamily="34" charset="0"/>
                        </a:rPr>
                        <a:t>NC</a:t>
                      </a:r>
                      <a:endParaRPr lang="en-US" sz="4300" dirty="0">
                        <a:latin typeface="Gotham Bold" pitchFamily="50" charset="0"/>
                      </a:endParaRPr>
                    </a:p>
                    <a:p>
                      <a:pPr algn="ctr"/>
                      <a:r>
                        <a:rPr lang="en-US" sz="4000" b="0" dirty="0">
                          <a:latin typeface="Gotham Bold" pitchFamily="50" charset="0"/>
                        </a:rPr>
                        <a:t>Board of Directors</a:t>
                      </a:r>
                    </a:p>
                  </a:txBody>
                  <a:tcPr marL="121920" marR="121920" marT="60960" marB="60960">
                    <a:solidFill>
                      <a:srgbClr val="00529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300" b="1" spc="20">
                          <a:latin typeface="Rage Italic" panose="03070502040507070304" pitchFamily="66" charset="0"/>
                          <a:ea typeface="Times New Roman" panose="02020603050405020304" pitchFamily="18" charset="0"/>
                          <a:cs typeface="Arial" panose="020B0604020202020204" pitchFamily="34" charset="0"/>
                        </a:rPr>
                        <a:t>my</a:t>
                      </a:r>
                      <a:r>
                        <a:rPr lang="en-US" sz="4300" b="1" spc="20">
                          <a:solidFill>
                            <a:srgbClr val="B5D333"/>
                          </a:solidFill>
                          <a:effectLst/>
                          <a:latin typeface="Gotham Book" panose="02000604040000020004" pitchFamily="50" charset="0"/>
                          <a:ea typeface="Times New Roman" panose="02020603050405020304" pitchFamily="18" charset="0"/>
                          <a:cs typeface="Arial" panose="020B0604020202020204" pitchFamily="34" charset="0"/>
                        </a:rPr>
                        <a:t>FUTURE </a:t>
                      </a:r>
                      <a:r>
                        <a:rPr lang="en-US" sz="4300" spc="20">
                          <a:effectLst/>
                          <a:latin typeface="Gotham Bold" pitchFamily="50" charset="0"/>
                          <a:ea typeface="Times New Roman" panose="02020603050405020304" pitchFamily="18" charset="0"/>
                          <a:cs typeface="Arial" panose="020B0604020202020204" pitchFamily="34" charset="0"/>
                        </a:rPr>
                        <a:t>NC</a:t>
                      </a:r>
                      <a:r>
                        <a:rPr lang="en-US" sz="4000" b="0">
                          <a:latin typeface="Gotham Bold" pitchFamily="50" charset="0"/>
                        </a:rPr>
                        <a:t> </a:t>
                      </a:r>
                      <a:endParaRPr lang="en-US" sz="4000" b="0" dirty="0">
                        <a:latin typeface="Gotham Bold" pitchFamily="50" charset="0"/>
                      </a:endParaRPr>
                    </a:p>
                    <a:p>
                      <a:pPr algn="ctr"/>
                      <a:r>
                        <a:rPr lang="en-US" sz="4000" b="0" dirty="0">
                          <a:latin typeface="Gotham Bold" pitchFamily="50" charset="0"/>
                        </a:rPr>
                        <a:t>Funders</a:t>
                      </a:r>
                    </a:p>
                  </a:txBody>
                  <a:tcPr marL="121920" marR="121920" marT="60960" marB="60960">
                    <a:solidFill>
                      <a:srgbClr val="005294"/>
                    </a:solidFill>
                  </a:tcPr>
                </a:tc>
                <a:extLst>
                  <a:ext uri="{0D108BD9-81ED-4DB2-BD59-A6C34878D82A}">
                    <a16:rowId xmlns:a16="http://schemas.microsoft.com/office/drawing/2014/main" val="2674390357"/>
                  </a:ext>
                </a:extLst>
              </a:tr>
              <a:tr h="426720">
                <a:tc>
                  <a:txBody>
                    <a:bodyPr/>
                    <a:lstStyle/>
                    <a:p>
                      <a:r>
                        <a:rPr lang="en-US" sz="2000" dirty="0">
                          <a:solidFill>
                            <a:srgbClr val="005294"/>
                          </a:solidFill>
                          <a:latin typeface="Gotham Book" panose="02000604040000020004" pitchFamily="50" charset="0"/>
                        </a:rPr>
                        <a:t>NC Governor Education Advisor</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5294"/>
                          </a:solidFill>
                          <a:latin typeface="Gotham Book" panose="02000604040000020004" pitchFamily="50" charset="0"/>
                        </a:rPr>
                        <a:t>John M. Belk Endowment</a:t>
                      </a:r>
                    </a:p>
                  </a:txBody>
                  <a:tcPr marL="121920" marR="121920" marT="60960" marB="60960">
                    <a:noFill/>
                  </a:tcPr>
                </a:tc>
                <a:extLst>
                  <a:ext uri="{0D108BD9-81ED-4DB2-BD59-A6C34878D82A}">
                    <a16:rowId xmlns:a16="http://schemas.microsoft.com/office/drawing/2014/main" val="592382517"/>
                  </a:ext>
                </a:extLst>
              </a:tr>
              <a:tr h="426720">
                <a:tc>
                  <a:txBody>
                    <a:bodyPr/>
                    <a:lstStyle/>
                    <a:p>
                      <a:r>
                        <a:rPr lang="en-US" sz="2000" dirty="0">
                          <a:solidFill>
                            <a:srgbClr val="005294"/>
                          </a:solidFill>
                          <a:latin typeface="Gotham Book" panose="02000604040000020004" pitchFamily="50" charset="0"/>
                        </a:rPr>
                        <a:t>NC Senate Pro Tempore Designee</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5294"/>
                          </a:solidFill>
                          <a:latin typeface="Gotham Book" panose="02000604040000020004" pitchFamily="50" charset="0"/>
                        </a:rPr>
                        <a:t>Belk Foundation</a:t>
                      </a:r>
                    </a:p>
                  </a:txBody>
                  <a:tcPr marL="121920" marR="121920" marT="60960" marB="60960">
                    <a:noFill/>
                  </a:tcPr>
                </a:tc>
                <a:extLst>
                  <a:ext uri="{0D108BD9-81ED-4DB2-BD59-A6C34878D82A}">
                    <a16:rowId xmlns:a16="http://schemas.microsoft.com/office/drawing/2014/main" val="1806606607"/>
                  </a:ext>
                </a:extLst>
              </a:tr>
              <a:tr h="426720">
                <a:tc>
                  <a:txBody>
                    <a:bodyPr/>
                    <a:lstStyle/>
                    <a:p>
                      <a:r>
                        <a:rPr lang="en-US" sz="2000" dirty="0">
                          <a:solidFill>
                            <a:srgbClr val="005294"/>
                          </a:solidFill>
                          <a:latin typeface="Gotham Book" panose="02000604040000020004" pitchFamily="50" charset="0"/>
                        </a:rPr>
                        <a:t>NC Speaker of the House Designee</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5294"/>
                          </a:solidFill>
                          <a:latin typeface="Gotham Book" panose="02000604040000020004" pitchFamily="50" charset="0"/>
                        </a:rPr>
                        <a:t>Foundation of the Carolinas: Greg Alcorn</a:t>
                      </a:r>
                    </a:p>
                  </a:txBody>
                  <a:tcPr marL="121920" marR="121920" marT="60960" marB="60960">
                    <a:noFill/>
                  </a:tcPr>
                </a:tc>
                <a:extLst>
                  <a:ext uri="{0D108BD9-81ED-4DB2-BD59-A6C34878D82A}">
                    <a16:rowId xmlns:a16="http://schemas.microsoft.com/office/drawing/2014/main" val="3563751012"/>
                  </a:ext>
                </a:extLst>
              </a:tr>
              <a:tr h="426720">
                <a:tc>
                  <a:txBody>
                    <a:bodyPr/>
                    <a:lstStyle/>
                    <a:p>
                      <a:r>
                        <a:rPr lang="en-US" sz="2000" dirty="0">
                          <a:solidFill>
                            <a:srgbClr val="005294"/>
                          </a:solidFill>
                          <a:latin typeface="Gotham Book" panose="02000604040000020004" pitchFamily="50" charset="0"/>
                        </a:rPr>
                        <a:t>NC Community Colleges System President</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5294"/>
                          </a:solidFill>
                          <a:latin typeface="Gotham Book" panose="02000604040000020004" pitchFamily="50" charset="0"/>
                        </a:rPr>
                        <a:t>Duke Energy Foundation</a:t>
                      </a:r>
                    </a:p>
                  </a:txBody>
                  <a:tcPr marL="121920" marR="121920" marT="60960" marB="60960">
                    <a:noFill/>
                  </a:tcPr>
                </a:tc>
                <a:extLst>
                  <a:ext uri="{0D108BD9-81ED-4DB2-BD59-A6C34878D82A}">
                    <a16:rowId xmlns:a16="http://schemas.microsoft.com/office/drawing/2014/main" val="3477381364"/>
                  </a:ext>
                </a:extLst>
              </a:tr>
              <a:tr h="426720">
                <a:tc>
                  <a:txBody>
                    <a:bodyPr/>
                    <a:lstStyle/>
                    <a:p>
                      <a:r>
                        <a:rPr lang="en-US" sz="2000" dirty="0">
                          <a:solidFill>
                            <a:srgbClr val="005294"/>
                          </a:solidFill>
                          <a:latin typeface="Gotham Book" panose="02000604040000020004" pitchFamily="50" charset="0"/>
                        </a:rPr>
                        <a:t>UNC System President</a:t>
                      </a:r>
                    </a:p>
                  </a:txBody>
                  <a:tcPr marL="121920" marR="121920" marT="60960" marB="60960">
                    <a:noFill/>
                  </a:tcPr>
                </a:tc>
                <a:tc>
                  <a:txBody>
                    <a:bodyPr/>
                    <a:lstStyle/>
                    <a:p>
                      <a:r>
                        <a:rPr lang="en-US" sz="2000" dirty="0">
                          <a:solidFill>
                            <a:srgbClr val="005294"/>
                          </a:solidFill>
                          <a:latin typeface="Gotham Book" panose="02000604040000020004" pitchFamily="50" charset="0"/>
                        </a:rPr>
                        <a:t>Bill &amp; Melinda Gates Foundation</a:t>
                      </a:r>
                    </a:p>
                  </a:txBody>
                  <a:tcPr marL="121920" marR="121920" marT="60960" marB="60960">
                    <a:noFill/>
                  </a:tcPr>
                </a:tc>
                <a:extLst>
                  <a:ext uri="{0D108BD9-81ED-4DB2-BD59-A6C34878D82A}">
                    <a16:rowId xmlns:a16="http://schemas.microsoft.com/office/drawing/2014/main" val="4255482478"/>
                  </a:ext>
                </a:extLst>
              </a:tr>
              <a:tr h="426720">
                <a:tc>
                  <a:txBody>
                    <a:bodyPr/>
                    <a:lstStyle/>
                    <a:p>
                      <a:r>
                        <a:rPr lang="en-US" sz="2000" dirty="0">
                          <a:solidFill>
                            <a:srgbClr val="005294"/>
                          </a:solidFill>
                          <a:latin typeface="Gotham Book" panose="02000604040000020004" pitchFamily="50" charset="0"/>
                        </a:rPr>
                        <a:t>NCICU President</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5294"/>
                          </a:solidFill>
                          <a:latin typeface="Gotham Book" panose="02000604040000020004" pitchFamily="50" charset="0"/>
                        </a:rPr>
                        <a:t>Goodnight Educational Foundation</a:t>
                      </a:r>
                    </a:p>
                  </a:txBody>
                  <a:tcPr marL="121920" marR="121920" marT="60960" marB="60960">
                    <a:noFill/>
                  </a:tcPr>
                </a:tc>
                <a:extLst>
                  <a:ext uri="{0D108BD9-81ED-4DB2-BD59-A6C34878D82A}">
                    <a16:rowId xmlns:a16="http://schemas.microsoft.com/office/drawing/2014/main" val="44200203"/>
                  </a:ext>
                </a:extLst>
              </a:tr>
              <a:tr h="426720">
                <a:tc>
                  <a:txBody>
                    <a:bodyPr/>
                    <a:lstStyle/>
                    <a:p>
                      <a:r>
                        <a:rPr lang="en-US" sz="2000" dirty="0">
                          <a:solidFill>
                            <a:srgbClr val="005294"/>
                          </a:solidFill>
                          <a:latin typeface="Gotham Book" panose="02000604040000020004" pitchFamily="50" charset="0"/>
                        </a:rPr>
                        <a:t>NC Public Schools Superintendent</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5294"/>
                          </a:solidFill>
                          <a:latin typeface="Gotham Book" panose="02000604040000020004" pitchFamily="50" charset="0"/>
                        </a:rPr>
                        <a:t>C.D. Spangler Foundation</a:t>
                      </a:r>
                    </a:p>
                  </a:txBody>
                  <a:tcPr marL="121920" marR="121920" marT="60960" marB="60960">
                    <a:noFill/>
                  </a:tcPr>
                </a:tc>
                <a:extLst>
                  <a:ext uri="{0D108BD9-81ED-4DB2-BD59-A6C34878D82A}">
                    <a16:rowId xmlns:a16="http://schemas.microsoft.com/office/drawing/2014/main" val="1779601581"/>
                  </a:ext>
                </a:extLst>
              </a:tr>
              <a:tr h="426720">
                <a:tc>
                  <a:txBody>
                    <a:bodyPr/>
                    <a:lstStyle/>
                    <a:p>
                      <a:r>
                        <a:rPr lang="en-US" sz="2000" dirty="0">
                          <a:solidFill>
                            <a:srgbClr val="005294"/>
                          </a:solidFill>
                          <a:latin typeface="Gotham Book" panose="02000604040000020004" pitchFamily="50" charset="0"/>
                        </a:rPr>
                        <a:t>NC State Board of Education Chair</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005294"/>
                        </a:solidFill>
                        <a:latin typeface="Gotham Book" panose="02000604040000020004" pitchFamily="50" charset="0"/>
                      </a:endParaRPr>
                    </a:p>
                  </a:txBody>
                  <a:tcPr marL="121920" marR="121920" marT="60960" marB="60960">
                    <a:noFill/>
                  </a:tcPr>
                </a:tc>
                <a:extLst>
                  <a:ext uri="{0D108BD9-81ED-4DB2-BD59-A6C34878D82A}">
                    <a16:rowId xmlns:a16="http://schemas.microsoft.com/office/drawing/2014/main" val="610763819"/>
                  </a:ext>
                </a:extLst>
              </a:tr>
              <a:tr h="426720">
                <a:tc>
                  <a:txBody>
                    <a:bodyPr/>
                    <a:lstStyle/>
                    <a:p>
                      <a:r>
                        <a:rPr lang="en-US" sz="2000" dirty="0">
                          <a:solidFill>
                            <a:srgbClr val="005294"/>
                          </a:solidFill>
                          <a:latin typeface="Gotham Book" panose="02000604040000020004" pitchFamily="50" charset="0"/>
                        </a:rPr>
                        <a:t>NC Chamber President</a:t>
                      </a:r>
                    </a:p>
                  </a:txBody>
                  <a:tcPr marL="121920" marR="121920" marT="60960" marB="60960">
                    <a:noFill/>
                  </a:tcPr>
                </a:tc>
                <a:tc>
                  <a:txBody>
                    <a:bodyPr/>
                    <a:lstStyle/>
                    <a:p>
                      <a:endParaRPr lang="en-US" sz="2000" dirty="0">
                        <a:solidFill>
                          <a:srgbClr val="005294"/>
                        </a:solidFill>
                        <a:latin typeface="Gotham Book" panose="02000604040000020004" pitchFamily="50" charset="0"/>
                      </a:endParaRPr>
                    </a:p>
                  </a:txBody>
                  <a:tcPr marL="121920" marR="121920" marT="60960" marB="60960">
                    <a:noFill/>
                  </a:tcPr>
                </a:tc>
                <a:extLst>
                  <a:ext uri="{0D108BD9-81ED-4DB2-BD59-A6C34878D82A}">
                    <a16:rowId xmlns:a16="http://schemas.microsoft.com/office/drawing/2014/main" val="1829890409"/>
                  </a:ext>
                </a:extLst>
              </a:tr>
              <a:tr h="453239">
                <a:tc>
                  <a:txBody>
                    <a:bodyPr/>
                    <a:lstStyle/>
                    <a:p>
                      <a:r>
                        <a:rPr lang="en-US" sz="2000" dirty="0">
                          <a:solidFill>
                            <a:srgbClr val="005294"/>
                          </a:solidFill>
                          <a:latin typeface="Gotham Book" panose="02000604040000020004" pitchFamily="50" charset="0"/>
                        </a:rPr>
                        <a:t>Business Leaders</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005294"/>
                        </a:solidFill>
                        <a:latin typeface="Gotham Book" panose="02000604040000020004" pitchFamily="50" charset="0"/>
                      </a:endParaRPr>
                    </a:p>
                  </a:txBody>
                  <a:tcPr marL="121920" marR="121920" marT="60960" marB="60960">
                    <a:noFill/>
                  </a:tcPr>
                </a:tc>
                <a:extLst>
                  <a:ext uri="{0D108BD9-81ED-4DB2-BD59-A6C34878D82A}">
                    <a16:rowId xmlns:a16="http://schemas.microsoft.com/office/drawing/2014/main" val="2452536632"/>
                  </a:ext>
                </a:extLst>
              </a:tr>
              <a:tr h="426720">
                <a:tc>
                  <a:txBody>
                    <a:bodyPr/>
                    <a:lstStyle/>
                    <a:p>
                      <a:r>
                        <a:rPr lang="en-US" sz="2000" dirty="0">
                          <a:solidFill>
                            <a:srgbClr val="005294"/>
                          </a:solidFill>
                          <a:latin typeface="Gotham Book" panose="02000604040000020004" pitchFamily="50" charset="0"/>
                        </a:rPr>
                        <a:t>Philanthropic Leaders</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005294"/>
                        </a:solidFill>
                        <a:latin typeface="Gotham Book" panose="02000604040000020004" pitchFamily="50" charset="0"/>
                      </a:endParaRPr>
                    </a:p>
                  </a:txBody>
                  <a:tcPr marL="121920" marR="121920" marT="60960" marB="60960">
                    <a:noFill/>
                  </a:tcPr>
                </a:tc>
                <a:extLst>
                  <a:ext uri="{0D108BD9-81ED-4DB2-BD59-A6C34878D82A}">
                    <a16:rowId xmlns:a16="http://schemas.microsoft.com/office/drawing/2014/main" val="2441407438"/>
                  </a:ext>
                </a:extLst>
              </a:tr>
              <a:tr h="426720">
                <a:tc>
                  <a:txBody>
                    <a:bodyPr/>
                    <a:lstStyle/>
                    <a:p>
                      <a:r>
                        <a:rPr lang="en-US" sz="2000" dirty="0">
                          <a:solidFill>
                            <a:srgbClr val="005294"/>
                          </a:solidFill>
                          <a:latin typeface="Gotham Book" panose="02000604040000020004" pitchFamily="50" charset="0"/>
                        </a:rPr>
                        <a:t>At-Large Members</a:t>
                      </a:r>
                    </a:p>
                  </a:txBody>
                  <a:tcPr marL="121920" marR="121920" marT="60960" marB="60960">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005294"/>
                        </a:solidFill>
                        <a:latin typeface="Gotham Book" panose="02000604040000020004" pitchFamily="50" charset="0"/>
                      </a:endParaRPr>
                    </a:p>
                  </a:txBody>
                  <a:tcPr marL="121920" marR="121920" marT="60960" marB="60960">
                    <a:noFill/>
                  </a:tcPr>
                </a:tc>
                <a:extLst>
                  <a:ext uri="{0D108BD9-81ED-4DB2-BD59-A6C34878D82A}">
                    <a16:rowId xmlns:a16="http://schemas.microsoft.com/office/drawing/2014/main" val="1688723005"/>
                  </a:ext>
                </a:extLst>
              </a:tr>
            </a:tbl>
          </a:graphicData>
        </a:graphic>
      </p:graphicFrame>
    </p:spTree>
    <p:extLst>
      <p:ext uri="{BB962C8B-B14F-4D97-AF65-F5344CB8AC3E}">
        <p14:creationId xmlns:p14="http://schemas.microsoft.com/office/powerpoint/2010/main" val="133539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3469D2-A63D-453C-A58B-9244E25A0204}"/>
              </a:ext>
            </a:extLst>
          </p:cNvPr>
          <p:cNvPicPr/>
          <p:nvPr/>
        </p:nvPicPr>
        <p:blipFill>
          <a:blip r:embed="rId3"/>
          <a:stretch>
            <a:fillRect/>
          </a:stretch>
        </p:blipFill>
        <p:spPr>
          <a:xfrm>
            <a:off x="1599702" y="62144"/>
            <a:ext cx="8165803" cy="6291264"/>
          </a:xfrm>
          <a:prstGeom prst="rect">
            <a:avLst/>
          </a:prstGeom>
          <a:ln>
            <a:solidFill>
              <a:srgbClr val="00649D"/>
            </a:solidFill>
          </a:ln>
        </p:spPr>
      </p:pic>
    </p:spTree>
    <p:extLst>
      <p:ext uri="{BB962C8B-B14F-4D97-AF65-F5344CB8AC3E}">
        <p14:creationId xmlns:p14="http://schemas.microsoft.com/office/powerpoint/2010/main" val="56394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E09C-5AF7-4CB7-9100-9C80D1738637}"/>
              </a:ext>
            </a:extLst>
          </p:cNvPr>
          <p:cNvSpPr>
            <a:spLocks noGrp="1"/>
          </p:cNvSpPr>
          <p:nvPr>
            <p:ph type="title"/>
          </p:nvPr>
        </p:nvSpPr>
        <p:spPr>
          <a:xfrm>
            <a:off x="379096" y="216308"/>
            <a:ext cx="7184067" cy="615553"/>
          </a:xfrm>
        </p:spPr>
        <p:txBody>
          <a:bodyPr/>
          <a:lstStyle/>
          <a:p>
            <a:pPr algn="ctr"/>
            <a:r>
              <a:rPr lang="en-US" sz="4000" b="1" dirty="0">
                <a:solidFill>
                  <a:srgbClr val="005293"/>
                </a:solidFill>
                <a:latin typeface="+mn-lt"/>
              </a:rPr>
              <a:t>State Attainment Dashboard</a:t>
            </a:r>
          </a:p>
        </p:txBody>
      </p:sp>
      <p:grpSp>
        <p:nvGrpSpPr>
          <p:cNvPr id="18" name="Group 17">
            <a:extLst>
              <a:ext uri="{FF2B5EF4-FFF2-40B4-BE49-F238E27FC236}">
                <a16:creationId xmlns:a16="http://schemas.microsoft.com/office/drawing/2014/main" id="{D5CCDCB7-3AA6-47ED-86C1-198E1A772A97}"/>
              </a:ext>
            </a:extLst>
          </p:cNvPr>
          <p:cNvGrpSpPr/>
          <p:nvPr/>
        </p:nvGrpSpPr>
        <p:grpSpPr>
          <a:xfrm>
            <a:off x="812924" y="997901"/>
            <a:ext cx="6119001" cy="5032325"/>
            <a:chOff x="812924" y="912837"/>
            <a:chExt cx="6119001" cy="5032325"/>
          </a:xfrm>
        </p:grpSpPr>
        <p:pic>
          <p:nvPicPr>
            <p:cNvPr id="4" name="Picture 3" descr="A screenshot of a cell phone&#10;&#10;Description automatically generated">
              <a:extLst>
                <a:ext uri="{FF2B5EF4-FFF2-40B4-BE49-F238E27FC236}">
                  <a16:creationId xmlns:a16="http://schemas.microsoft.com/office/drawing/2014/main" id="{E810229C-3A11-4580-A23F-B958C9F66809}"/>
                </a:ext>
              </a:extLst>
            </p:cNvPr>
            <p:cNvPicPr>
              <a:picLocks noChangeAspect="1"/>
            </p:cNvPicPr>
            <p:nvPr/>
          </p:nvPicPr>
          <p:blipFill rotWithShape="1">
            <a:blip r:embed="rId3">
              <a:extLst>
                <a:ext uri="{28A0092B-C50C-407E-A947-70E740481C1C}">
                  <a14:useLocalDpi xmlns:a14="http://schemas.microsoft.com/office/drawing/2010/main" val="0"/>
                </a:ext>
              </a:extLst>
            </a:blip>
            <a:srcRect r="89599"/>
            <a:stretch/>
          </p:blipFill>
          <p:spPr>
            <a:xfrm>
              <a:off x="812924" y="912837"/>
              <a:ext cx="1099003" cy="5032325"/>
            </a:xfrm>
            <a:prstGeom prst="rect">
              <a:avLst/>
            </a:prstGeom>
            <a:ln w="19050">
              <a:noFill/>
            </a:ln>
          </p:spPr>
        </p:pic>
        <p:sp>
          <p:nvSpPr>
            <p:cNvPr id="7" name="Rectangle 6">
              <a:extLst>
                <a:ext uri="{FF2B5EF4-FFF2-40B4-BE49-F238E27FC236}">
                  <a16:creationId xmlns:a16="http://schemas.microsoft.com/office/drawing/2014/main" id="{65EE5F6A-F53C-4F8C-B500-D92744487DA7}"/>
                </a:ext>
              </a:extLst>
            </p:cNvPr>
            <p:cNvSpPr/>
            <p:nvPr/>
          </p:nvSpPr>
          <p:spPr>
            <a:xfrm>
              <a:off x="826572" y="1180530"/>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1" name="Rectangle 10">
              <a:extLst>
                <a:ext uri="{FF2B5EF4-FFF2-40B4-BE49-F238E27FC236}">
                  <a16:creationId xmlns:a16="http://schemas.microsoft.com/office/drawing/2014/main" id="{42D52225-B77A-44D1-9FEC-23B99B5EC213}"/>
                </a:ext>
              </a:extLst>
            </p:cNvPr>
            <p:cNvSpPr/>
            <p:nvPr/>
          </p:nvSpPr>
          <p:spPr>
            <a:xfrm>
              <a:off x="6195828" y="1179392"/>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3" name="Rectangle 12">
              <a:extLst>
                <a:ext uri="{FF2B5EF4-FFF2-40B4-BE49-F238E27FC236}">
                  <a16:creationId xmlns:a16="http://schemas.microsoft.com/office/drawing/2014/main" id="{F5C7CFD7-AEA3-4E90-A568-EAF1B0B4F6FD}"/>
                </a:ext>
              </a:extLst>
            </p:cNvPr>
            <p:cNvSpPr/>
            <p:nvPr/>
          </p:nvSpPr>
          <p:spPr>
            <a:xfrm>
              <a:off x="6106852" y="4098393"/>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5" name="Rectangle 14">
              <a:extLst>
                <a:ext uri="{FF2B5EF4-FFF2-40B4-BE49-F238E27FC236}">
                  <a16:creationId xmlns:a16="http://schemas.microsoft.com/office/drawing/2014/main" id="{FAE27A60-6245-4218-B21C-65B3DF803441}"/>
                </a:ext>
              </a:extLst>
            </p:cNvPr>
            <p:cNvSpPr/>
            <p:nvPr/>
          </p:nvSpPr>
          <p:spPr>
            <a:xfrm>
              <a:off x="6185993" y="4106987"/>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7" name="Rectangle 16">
              <a:extLst>
                <a:ext uri="{FF2B5EF4-FFF2-40B4-BE49-F238E27FC236}">
                  <a16:creationId xmlns:a16="http://schemas.microsoft.com/office/drawing/2014/main" id="{260DC4C9-2DF1-45DD-A606-A62F20A6B252}"/>
                </a:ext>
              </a:extLst>
            </p:cNvPr>
            <p:cNvSpPr/>
            <p:nvPr/>
          </p:nvSpPr>
          <p:spPr>
            <a:xfrm>
              <a:off x="6185992" y="5171074"/>
              <a:ext cx="736097" cy="36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grpSp>
      <p:grpSp>
        <p:nvGrpSpPr>
          <p:cNvPr id="12" name="Group 11">
            <a:extLst>
              <a:ext uri="{FF2B5EF4-FFF2-40B4-BE49-F238E27FC236}">
                <a16:creationId xmlns:a16="http://schemas.microsoft.com/office/drawing/2014/main" id="{ECB7E523-5D69-48EB-8BEF-8267D4EF7965}"/>
              </a:ext>
            </a:extLst>
          </p:cNvPr>
          <p:cNvGrpSpPr/>
          <p:nvPr/>
        </p:nvGrpSpPr>
        <p:grpSpPr>
          <a:xfrm>
            <a:off x="-2104545" y="997901"/>
            <a:ext cx="6638251" cy="5032325"/>
            <a:chOff x="826572" y="912837"/>
            <a:chExt cx="6105353" cy="5032325"/>
          </a:xfrm>
        </p:grpSpPr>
        <p:pic>
          <p:nvPicPr>
            <p:cNvPr id="14" name="Picture 13" descr="A screenshot of a cell phone&#10;&#10;Description automatically generated">
              <a:extLst>
                <a:ext uri="{FF2B5EF4-FFF2-40B4-BE49-F238E27FC236}">
                  <a16:creationId xmlns:a16="http://schemas.microsoft.com/office/drawing/2014/main" id="{763CCD51-D51C-4907-86A6-E459DA876988}"/>
                </a:ext>
              </a:extLst>
            </p:cNvPr>
            <p:cNvPicPr>
              <a:picLocks noChangeAspect="1"/>
            </p:cNvPicPr>
            <p:nvPr/>
          </p:nvPicPr>
          <p:blipFill rotWithShape="1">
            <a:blip r:embed="rId3">
              <a:extLst>
                <a:ext uri="{28A0092B-C50C-407E-A947-70E740481C1C}">
                  <a14:useLocalDpi xmlns:a14="http://schemas.microsoft.com/office/drawing/2010/main" val="0"/>
                </a:ext>
              </a:extLst>
            </a:blip>
            <a:srcRect l="36527" r="49897"/>
            <a:stretch/>
          </p:blipFill>
          <p:spPr>
            <a:xfrm>
              <a:off x="4672430" y="912837"/>
              <a:ext cx="1434422" cy="5032325"/>
            </a:xfrm>
            <a:prstGeom prst="rect">
              <a:avLst/>
            </a:prstGeom>
            <a:ln w="19050">
              <a:noFill/>
            </a:ln>
          </p:spPr>
        </p:pic>
        <p:sp>
          <p:nvSpPr>
            <p:cNvPr id="16" name="Rectangle 15">
              <a:extLst>
                <a:ext uri="{FF2B5EF4-FFF2-40B4-BE49-F238E27FC236}">
                  <a16:creationId xmlns:a16="http://schemas.microsoft.com/office/drawing/2014/main" id="{4651D1B2-3EBD-4D59-A3A5-9A3D89F0D0F1}"/>
                </a:ext>
              </a:extLst>
            </p:cNvPr>
            <p:cNvSpPr/>
            <p:nvPr/>
          </p:nvSpPr>
          <p:spPr>
            <a:xfrm>
              <a:off x="826572" y="1180530"/>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9" name="Rectangle 18">
              <a:extLst>
                <a:ext uri="{FF2B5EF4-FFF2-40B4-BE49-F238E27FC236}">
                  <a16:creationId xmlns:a16="http://schemas.microsoft.com/office/drawing/2014/main" id="{AACDACA5-3B0C-43B1-A33D-7B81C334F289}"/>
                </a:ext>
              </a:extLst>
            </p:cNvPr>
            <p:cNvSpPr/>
            <p:nvPr/>
          </p:nvSpPr>
          <p:spPr>
            <a:xfrm>
              <a:off x="6195828" y="1179392"/>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0" name="Rectangle 19">
              <a:extLst>
                <a:ext uri="{FF2B5EF4-FFF2-40B4-BE49-F238E27FC236}">
                  <a16:creationId xmlns:a16="http://schemas.microsoft.com/office/drawing/2014/main" id="{774AE59B-E3B2-4AB8-BEC4-909AC38AB910}"/>
                </a:ext>
              </a:extLst>
            </p:cNvPr>
            <p:cNvSpPr/>
            <p:nvPr/>
          </p:nvSpPr>
          <p:spPr>
            <a:xfrm>
              <a:off x="6106852" y="4098393"/>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1" name="Rectangle 20">
              <a:extLst>
                <a:ext uri="{FF2B5EF4-FFF2-40B4-BE49-F238E27FC236}">
                  <a16:creationId xmlns:a16="http://schemas.microsoft.com/office/drawing/2014/main" id="{1F6819B5-47CE-47FF-B0AF-8D3B3D114E1C}"/>
                </a:ext>
              </a:extLst>
            </p:cNvPr>
            <p:cNvSpPr/>
            <p:nvPr/>
          </p:nvSpPr>
          <p:spPr>
            <a:xfrm>
              <a:off x="6185993" y="4106987"/>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2" name="Rectangle 21">
              <a:extLst>
                <a:ext uri="{FF2B5EF4-FFF2-40B4-BE49-F238E27FC236}">
                  <a16:creationId xmlns:a16="http://schemas.microsoft.com/office/drawing/2014/main" id="{BD23D2E1-5EA5-4895-805B-B51B73C7AE38}"/>
                </a:ext>
              </a:extLst>
            </p:cNvPr>
            <p:cNvSpPr/>
            <p:nvPr/>
          </p:nvSpPr>
          <p:spPr>
            <a:xfrm>
              <a:off x="6185992" y="5171074"/>
              <a:ext cx="736097" cy="36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grpSp>
      <p:grpSp>
        <p:nvGrpSpPr>
          <p:cNvPr id="23" name="Group 22">
            <a:extLst>
              <a:ext uri="{FF2B5EF4-FFF2-40B4-BE49-F238E27FC236}">
                <a16:creationId xmlns:a16="http://schemas.microsoft.com/office/drawing/2014/main" id="{0D3E2791-3EEA-4407-ACE1-BDCAAA01C323}"/>
              </a:ext>
            </a:extLst>
          </p:cNvPr>
          <p:cNvGrpSpPr/>
          <p:nvPr/>
        </p:nvGrpSpPr>
        <p:grpSpPr>
          <a:xfrm>
            <a:off x="-1431220" y="995002"/>
            <a:ext cx="7055843" cy="5032325"/>
            <a:chOff x="826572" y="912837"/>
            <a:chExt cx="6438761" cy="5032325"/>
          </a:xfrm>
        </p:grpSpPr>
        <p:pic>
          <p:nvPicPr>
            <p:cNvPr id="24" name="Picture 23" descr="A screenshot of a cell phone&#10;&#10;Description automatically generated">
              <a:extLst>
                <a:ext uri="{FF2B5EF4-FFF2-40B4-BE49-F238E27FC236}">
                  <a16:creationId xmlns:a16="http://schemas.microsoft.com/office/drawing/2014/main" id="{C01E4132-F178-4FE7-A5F3-49136C916C52}"/>
                </a:ext>
              </a:extLst>
            </p:cNvPr>
            <p:cNvPicPr>
              <a:picLocks noChangeAspect="1"/>
            </p:cNvPicPr>
            <p:nvPr/>
          </p:nvPicPr>
          <p:blipFill rotWithShape="1">
            <a:blip r:embed="rId3">
              <a:extLst>
                <a:ext uri="{28A0092B-C50C-407E-A947-70E740481C1C}">
                  <a14:useLocalDpi xmlns:a14="http://schemas.microsoft.com/office/drawing/2010/main" val="0"/>
                </a:ext>
              </a:extLst>
            </a:blip>
            <a:srcRect l="50103" r="38933"/>
            <a:stretch/>
          </p:blipFill>
          <p:spPr>
            <a:xfrm>
              <a:off x="6106852" y="912837"/>
              <a:ext cx="1158481" cy="5032325"/>
            </a:xfrm>
            <a:prstGeom prst="rect">
              <a:avLst/>
            </a:prstGeom>
            <a:ln w="19050">
              <a:noFill/>
            </a:ln>
          </p:spPr>
        </p:pic>
        <p:sp>
          <p:nvSpPr>
            <p:cNvPr id="25" name="Rectangle 24">
              <a:extLst>
                <a:ext uri="{FF2B5EF4-FFF2-40B4-BE49-F238E27FC236}">
                  <a16:creationId xmlns:a16="http://schemas.microsoft.com/office/drawing/2014/main" id="{BCD0F7C1-1F43-48F9-9787-EA361775A38C}"/>
                </a:ext>
              </a:extLst>
            </p:cNvPr>
            <p:cNvSpPr/>
            <p:nvPr/>
          </p:nvSpPr>
          <p:spPr>
            <a:xfrm>
              <a:off x="826572" y="1180530"/>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6" name="Rectangle 25">
              <a:extLst>
                <a:ext uri="{FF2B5EF4-FFF2-40B4-BE49-F238E27FC236}">
                  <a16:creationId xmlns:a16="http://schemas.microsoft.com/office/drawing/2014/main" id="{A6301991-5E6F-4F90-8BEA-7FEB4CCED135}"/>
                </a:ext>
              </a:extLst>
            </p:cNvPr>
            <p:cNvSpPr/>
            <p:nvPr/>
          </p:nvSpPr>
          <p:spPr>
            <a:xfrm>
              <a:off x="6195828" y="1179392"/>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7" name="Rectangle 26">
              <a:extLst>
                <a:ext uri="{FF2B5EF4-FFF2-40B4-BE49-F238E27FC236}">
                  <a16:creationId xmlns:a16="http://schemas.microsoft.com/office/drawing/2014/main" id="{BDC4E140-B205-42DF-B3F6-BD226215170C}"/>
                </a:ext>
              </a:extLst>
            </p:cNvPr>
            <p:cNvSpPr/>
            <p:nvPr/>
          </p:nvSpPr>
          <p:spPr>
            <a:xfrm>
              <a:off x="6106852" y="4098393"/>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8" name="Rectangle 27">
              <a:extLst>
                <a:ext uri="{FF2B5EF4-FFF2-40B4-BE49-F238E27FC236}">
                  <a16:creationId xmlns:a16="http://schemas.microsoft.com/office/drawing/2014/main" id="{D7D6CB3D-299B-4515-BC10-3C8344403202}"/>
                </a:ext>
              </a:extLst>
            </p:cNvPr>
            <p:cNvSpPr/>
            <p:nvPr/>
          </p:nvSpPr>
          <p:spPr>
            <a:xfrm>
              <a:off x="6185993" y="4106987"/>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9" name="Rectangle 28">
              <a:extLst>
                <a:ext uri="{FF2B5EF4-FFF2-40B4-BE49-F238E27FC236}">
                  <a16:creationId xmlns:a16="http://schemas.microsoft.com/office/drawing/2014/main" id="{79D54C8E-1B7C-4A77-8C02-D6BFDCE0DACC}"/>
                </a:ext>
              </a:extLst>
            </p:cNvPr>
            <p:cNvSpPr/>
            <p:nvPr/>
          </p:nvSpPr>
          <p:spPr>
            <a:xfrm>
              <a:off x="6185992" y="5171074"/>
              <a:ext cx="736097" cy="36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grpSp>
      <p:grpSp>
        <p:nvGrpSpPr>
          <p:cNvPr id="30" name="Group 29">
            <a:extLst>
              <a:ext uri="{FF2B5EF4-FFF2-40B4-BE49-F238E27FC236}">
                <a16:creationId xmlns:a16="http://schemas.microsoft.com/office/drawing/2014/main" id="{2D8DDE27-928D-47B0-A846-2DF16448484B}"/>
              </a:ext>
            </a:extLst>
          </p:cNvPr>
          <p:cNvGrpSpPr/>
          <p:nvPr/>
        </p:nvGrpSpPr>
        <p:grpSpPr>
          <a:xfrm>
            <a:off x="-4427265" y="998145"/>
            <a:ext cx="11611332" cy="5032325"/>
            <a:chOff x="826572" y="912837"/>
            <a:chExt cx="10552503" cy="5032325"/>
          </a:xfrm>
        </p:grpSpPr>
        <p:pic>
          <p:nvPicPr>
            <p:cNvPr id="31" name="Picture 30" descr="A screenshot of a cell phone&#10;&#10;Description automatically generated">
              <a:extLst>
                <a:ext uri="{FF2B5EF4-FFF2-40B4-BE49-F238E27FC236}">
                  <a16:creationId xmlns:a16="http://schemas.microsoft.com/office/drawing/2014/main" id="{AD90C2E7-D402-4E99-8568-B6A92988DC33}"/>
                </a:ext>
              </a:extLst>
            </p:cNvPr>
            <p:cNvPicPr>
              <a:picLocks noChangeAspect="1"/>
            </p:cNvPicPr>
            <p:nvPr/>
          </p:nvPicPr>
          <p:blipFill rotWithShape="1">
            <a:blip r:embed="rId3">
              <a:extLst>
                <a:ext uri="{28A0092B-C50C-407E-A947-70E740481C1C}">
                  <a14:useLocalDpi xmlns:a14="http://schemas.microsoft.com/office/drawing/2010/main" val="0"/>
                </a:ext>
              </a:extLst>
            </a:blip>
            <a:srcRect l="88077"/>
            <a:stretch/>
          </p:blipFill>
          <p:spPr>
            <a:xfrm>
              <a:off x="10119340" y="912837"/>
              <a:ext cx="1259735" cy="5032325"/>
            </a:xfrm>
            <a:prstGeom prst="rect">
              <a:avLst/>
            </a:prstGeom>
            <a:ln w="19050">
              <a:noFill/>
            </a:ln>
          </p:spPr>
        </p:pic>
        <p:sp>
          <p:nvSpPr>
            <p:cNvPr id="32" name="Rectangle 31">
              <a:extLst>
                <a:ext uri="{FF2B5EF4-FFF2-40B4-BE49-F238E27FC236}">
                  <a16:creationId xmlns:a16="http://schemas.microsoft.com/office/drawing/2014/main" id="{B3A4A86B-871D-46F2-8BDB-37A0B18A157B}"/>
                </a:ext>
              </a:extLst>
            </p:cNvPr>
            <p:cNvSpPr/>
            <p:nvPr/>
          </p:nvSpPr>
          <p:spPr>
            <a:xfrm>
              <a:off x="826572" y="1180530"/>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33" name="Rectangle 32">
              <a:extLst>
                <a:ext uri="{FF2B5EF4-FFF2-40B4-BE49-F238E27FC236}">
                  <a16:creationId xmlns:a16="http://schemas.microsoft.com/office/drawing/2014/main" id="{B2322803-AEB4-4D5E-B1C4-E7B712F820F1}"/>
                </a:ext>
              </a:extLst>
            </p:cNvPr>
            <p:cNvSpPr/>
            <p:nvPr/>
          </p:nvSpPr>
          <p:spPr>
            <a:xfrm>
              <a:off x="6195828" y="1179392"/>
              <a:ext cx="736097" cy="78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34" name="Rectangle 33">
              <a:extLst>
                <a:ext uri="{FF2B5EF4-FFF2-40B4-BE49-F238E27FC236}">
                  <a16:creationId xmlns:a16="http://schemas.microsoft.com/office/drawing/2014/main" id="{34DA1749-8C17-4695-95E6-77E8FD2F0042}"/>
                </a:ext>
              </a:extLst>
            </p:cNvPr>
            <p:cNvSpPr/>
            <p:nvPr/>
          </p:nvSpPr>
          <p:spPr>
            <a:xfrm>
              <a:off x="6106852" y="4098393"/>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35" name="Rectangle 34">
              <a:extLst>
                <a:ext uri="{FF2B5EF4-FFF2-40B4-BE49-F238E27FC236}">
                  <a16:creationId xmlns:a16="http://schemas.microsoft.com/office/drawing/2014/main" id="{09CA2536-5F8C-4C0D-B759-19A8BA86CF80}"/>
                </a:ext>
              </a:extLst>
            </p:cNvPr>
            <p:cNvSpPr/>
            <p:nvPr/>
          </p:nvSpPr>
          <p:spPr>
            <a:xfrm>
              <a:off x="6185993" y="4106987"/>
              <a:ext cx="736097" cy="274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36" name="Rectangle 35">
              <a:extLst>
                <a:ext uri="{FF2B5EF4-FFF2-40B4-BE49-F238E27FC236}">
                  <a16:creationId xmlns:a16="http://schemas.microsoft.com/office/drawing/2014/main" id="{3E97BB25-1452-4526-9695-24F39D0C7FCF}"/>
                </a:ext>
              </a:extLst>
            </p:cNvPr>
            <p:cNvSpPr/>
            <p:nvPr/>
          </p:nvSpPr>
          <p:spPr>
            <a:xfrm>
              <a:off x="6185992" y="5171074"/>
              <a:ext cx="736097" cy="36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grpSp>
      <p:sp>
        <p:nvSpPr>
          <p:cNvPr id="6" name="TextBox 5">
            <a:extLst>
              <a:ext uri="{FF2B5EF4-FFF2-40B4-BE49-F238E27FC236}">
                <a16:creationId xmlns:a16="http://schemas.microsoft.com/office/drawing/2014/main" id="{45119451-685A-4D9E-B156-34CDB3691C96}"/>
              </a:ext>
            </a:extLst>
          </p:cNvPr>
          <p:cNvSpPr txBox="1"/>
          <p:nvPr/>
        </p:nvSpPr>
        <p:spPr>
          <a:xfrm>
            <a:off x="8713796" y="6281598"/>
            <a:ext cx="2721933" cy="246221"/>
          </a:xfrm>
          <a:prstGeom prst="rect">
            <a:avLst/>
          </a:prstGeom>
          <a:noFill/>
        </p:spPr>
        <p:txBody>
          <a:bodyPr wrap="square" rtlCol="0">
            <a:spAutoFit/>
          </a:bodyPr>
          <a:lstStyle/>
          <a:p>
            <a:pPr algn="r"/>
            <a:r>
              <a:rPr lang="en-US" sz="1000" b="1" dirty="0">
                <a:solidFill>
                  <a:schemeClr val="bg1"/>
                </a:solidFill>
              </a:rPr>
              <a:t>Pictured: Alamance Community College</a:t>
            </a:r>
          </a:p>
        </p:txBody>
      </p:sp>
      <p:pic>
        <p:nvPicPr>
          <p:cNvPr id="3" name="Picture 2">
            <a:extLst>
              <a:ext uri="{FF2B5EF4-FFF2-40B4-BE49-F238E27FC236}">
                <a16:creationId xmlns:a16="http://schemas.microsoft.com/office/drawing/2014/main" id="{75761209-F3FD-4D9A-8083-A1AF1571CA94}"/>
              </a:ext>
            </a:extLst>
          </p:cNvPr>
          <p:cNvPicPr>
            <a:picLocks noChangeAspect="1"/>
          </p:cNvPicPr>
          <p:nvPr/>
        </p:nvPicPr>
        <p:blipFill>
          <a:blip r:embed="rId4"/>
          <a:stretch>
            <a:fillRect/>
          </a:stretch>
        </p:blipFill>
        <p:spPr>
          <a:xfrm>
            <a:off x="7785936" y="1344313"/>
            <a:ext cx="4380075" cy="3979862"/>
          </a:xfrm>
          <a:prstGeom prst="rect">
            <a:avLst/>
          </a:prstGeom>
        </p:spPr>
      </p:pic>
    </p:spTree>
    <p:extLst>
      <p:ext uri="{BB962C8B-B14F-4D97-AF65-F5344CB8AC3E}">
        <p14:creationId xmlns:p14="http://schemas.microsoft.com/office/powerpoint/2010/main" val="1324583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lt;root reqver=&quot;23045&quot;&gt;&lt;version val=&quot;24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30048999999999990000E+000&quot;&gt;&lt;m_msothmcolidx val=&quot;0&quot;/&gt;&lt;m_rgb r=&quot;66&quot; g=&quot;66&quot; b=&quot;66&quot;/&gt;&lt;m_nBrightness val=&quot;0&quot;/&gt;&lt;/elem&gt;&lt;elem m_fUsage=&quot;1.00000000000000000000E+000&quot;&gt;&lt;m_msothmcolidx val=&quot;0&quot;/&gt;&lt;m_rgb r=&quot;F2&quot; g=&quot;7F&quot; b=&quot;00&quot;/&gt;&lt;m_nBrightness val=&quot;0&quot;/&gt;&lt;/elem&gt;&lt;elem m_fUsage=&quot;7.29000000000000090000E-001&quot;&gt;&lt;m_msothmcolidx val=&quot;0&quot;/&gt;&lt;m_rgb r=&quot;CD&quot; g=&quot;20&quot; b=&quot;2C&quot;/&gt;&lt;m_nBrightness val=&quot;0&quot;/&gt;&lt;/elem&gt;&lt;elem m_fUsage=&quot;6.56100000000000130000E-001&quot;&gt;&lt;m_msothmcolidx val=&quot;0&quot;/&gt;&lt;m_rgb r=&quot;A3&quot; g=&quot;B3&quot; b=&quot;00&quot;/&gt;&lt;m_nBrightness val=&quot;0&quot;/&gt;&lt;/elem&gt;&lt;/m_vecMRU&gt;&lt;/m_mruColor&gt;&lt;m_eweekdayFirstOfWeek val=&quot;2&quot;/&gt;&lt;m_eweekdayFirstOfWorkweek val=&quot;2&quot;/&gt;&lt;m_eweekdayFirstOfWeekend val=&quot;7&quot;/&gt;&lt;/CPresentation&gt;&lt;/root&gt;"/>
  <p:tag name="TPVERSION" val="5"/>
  <p:tag name="TPFULLVERSION" val="5.3.2.24"/>
  <p:tag name="PPTVERSION" val="14"/>
  <p:tag name="TPOS" val="2"/>
  <p:tag name="APLORISREVISION" val="14"/>
  <p:tag name="ACCENT" val="4"/>
  <p:tag name="LINE" val="2"/>
  <p:tag name="ISNEWSLIDENUMBER" val="False"/>
  <p:tag name="NEWNAMES4" val="True"/>
  <p:tag name="PREVIOUSNAME" val="C:\Users\mythily srinivasan\Desktop\Base formats\13.33x7.5 (updated).potx"/>
  <p:tag name="TEMPLATECREATED" val="2019-11-21 07:40 PM"/>
  <p:tag name="TEMPLATELASTEDITED" val="2019-11-22 11:15 AM"/>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SplitFlow"/>
  <p:tag name="ISFLAT" val="True"/>
</p:tagLst>
</file>

<file path=ppt/tags/tag1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NAME" val="FlowLine"/>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Arro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2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NAME" val="DoubleChevron3"/>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3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4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NAME" val="TitleTrackerNum"/>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5. Source"/>
</p:tagLst>
</file>

<file path=ppt/tags/tag1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6.xml><?xml version="1.0" encoding="utf-8"?>
<p:tagLst xmlns:a="http://schemas.openxmlformats.org/drawingml/2006/main" xmlns:r="http://schemas.openxmlformats.org/officeDocument/2006/relationships" xmlns:p="http://schemas.openxmlformats.org/presentationml/2006/main">
  <p:tag name="NAME" val="TrackerNum"/>
</p:tagLst>
</file>

<file path=ppt/tags/tag1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NAME" val="EmptyMoon"/>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5. Source"/>
</p:tagLst>
</file>

<file path=ppt/tags/tag1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18.xml><?xml version="1.0" encoding="utf-8"?>
<p:tagLst xmlns:a="http://schemas.openxmlformats.org/drawingml/2006/main" xmlns:r="http://schemas.openxmlformats.org/officeDocument/2006/relationships" xmlns:p="http://schemas.openxmlformats.org/presentationml/2006/main">
  <p:tag name="NAME" val="QuaterMoon"/>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9.xml><?xml version="1.0" encoding="utf-8"?>
<p:tagLst xmlns:a="http://schemas.openxmlformats.org/drawingml/2006/main" xmlns:r="http://schemas.openxmlformats.org/officeDocument/2006/relationships" xmlns:p="http://schemas.openxmlformats.org/presentationml/2006/main">
  <p:tag name="NAME" val="HalfMoon"/>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Grid"/>
</p:tagLst>
</file>

<file path=ppt/tags/tag19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93.xml><?xml version="1.0" encoding="utf-8"?>
<p:tagLst xmlns:a="http://schemas.openxmlformats.org/drawingml/2006/main" xmlns:r="http://schemas.openxmlformats.org/officeDocument/2006/relationships" xmlns:p="http://schemas.openxmlformats.org/presentationml/2006/main">
  <p:tag name="NAME" val="ACET"/>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
</p:tagLst>
</file>

<file path=ppt/tags/tag198.xml><?xml version="1.0" encoding="utf-8"?>
<p:tagLst xmlns:a="http://schemas.openxmlformats.org/drawingml/2006/main" xmlns:r="http://schemas.openxmlformats.org/officeDocument/2006/relationships" xmlns:p="http://schemas.openxmlformats.org/presentationml/2006/main">
  <p:tag name="NAME" val="Moon"/>
</p:tagLst>
</file>

<file path=ppt/tags/tag199.xml><?xml version="1.0" encoding="utf-8"?>
<p:tagLst xmlns:a="http://schemas.openxmlformats.org/drawingml/2006/main" xmlns:r="http://schemas.openxmlformats.org/officeDocument/2006/relationships" xmlns:p="http://schemas.openxmlformats.org/presentationml/2006/main">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3QuaterMoon"/>
</p:tagLst>
</file>

<file path=ppt/tags/tag200.xml><?xml version="1.0" encoding="utf-8"?>
<p:tagLst xmlns:a="http://schemas.openxmlformats.org/drawingml/2006/main" xmlns:r="http://schemas.openxmlformats.org/officeDocument/2006/relationships" xmlns:p="http://schemas.openxmlformats.org/presentationml/2006/main">
  <p:tag name="ANGLE" val="5"/>
</p:tagLst>
</file>

<file path=ppt/tags/tag201.xml><?xml version="1.0" encoding="utf-8"?>
<p:tagLst xmlns:a="http://schemas.openxmlformats.org/drawingml/2006/main" xmlns:r="http://schemas.openxmlformats.org/officeDocument/2006/relationships" xmlns:p="http://schemas.openxmlformats.org/presentationml/2006/main">
  <p:tag name="ANGLE" val="4"/>
</p:tagLst>
</file>

<file path=ppt/tags/tag202.xml><?xml version="1.0" encoding="utf-8"?>
<p:tagLst xmlns:a="http://schemas.openxmlformats.org/drawingml/2006/main" xmlns:r="http://schemas.openxmlformats.org/officeDocument/2006/relationships" xmlns:p="http://schemas.openxmlformats.org/presentationml/2006/main">
  <p:tag name="ANGLE" val="4"/>
</p:tagLst>
</file>

<file path=ppt/tags/tag203.xml><?xml version="1.0" encoding="utf-8"?>
<p:tagLst xmlns:a="http://schemas.openxmlformats.org/drawingml/2006/main" xmlns:r="http://schemas.openxmlformats.org/officeDocument/2006/relationships" xmlns:p="http://schemas.openxmlformats.org/presentationml/2006/main">
  <p:tag name="ANGLE" val="3"/>
</p:tagLst>
</file>

<file path=ppt/tags/tag204.xml><?xml version="1.0" encoding="utf-8"?>
<p:tagLst xmlns:a="http://schemas.openxmlformats.org/drawingml/2006/main" xmlns:r="http://schemas.openxmlformats.org/officeDocument/2006/relationships" xmlns:p="http://schemas.openxmlformats.org/presentationml/2006/main">
  <p:tag name="ANGLE" val="3"/>
</p:tagLst>
</file>

<file path=ppt/tags/tag205.xml><?xml version="1.0" encoding="utf-8"?>
<p:tagLst xmlns:a="http://schemas.openxmlformats.org/drawingml/2006/main" xmlns:r="http://schemas.openxmlformats.org/officeDocument/2006/relationships" xmlns:p="http://schemas.openxmlformats.org/presentationml/2006/main">
  <p:tag name="ANGLE" val="2"/>
</p:tagLst>
</file>

<file path=ppt/tags/tag206.xml><?xml version="1.0" encoding="utf-8"?>
<p:tagLst xmlns:a="http://schemas.openxmlformats.org/drawingml/2006/main" xmlns:r="http://schemas.openxmlformats.org/officeDocument/2006/relationships" xmlns:p="http://schemas.openxmlformats.org/presentationml/2006/main">
  <p:tag name="ANGLE" val="2"/>
</p:tagLst>
</file>

<file path=ppt/tags/tag207.xml><?xml version="1.0" encoding="utf-8"?>
<p:tagLst xmlns:a="http://schemas.openxmlformats.org/drawingml/2006/main" xmlns:r="http://schemas.openxmlformats.org/officeDocument/2006/relationships" xmlns:p="http://schemas.openxmlformats.org/presentationml/2006/main">
  <p:tag name="ANGLE" val="1"/>
</p:tagLst>
</file>

<file path=ppt/tags/tag208.xml><?xml version="1.0" encoding="utf-8"?>
<p:tagLst xmlns:a="http://schemas.openxmlformats.org/drawingml/2006/main" xmlns:r="http://schemas.openxmlformats.org/officeDocument/2006/relationships" xmlns:p="http://schemas.openxmlformats.org/presentationml/2006/main">
  <p:tag name="ANGLE"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FullMoon"/>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aVZtDERMunajC6kD2m3fA"/>
</p:tagLst>
</file>

<file path=ppt/tags/tag21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12.xml><?xml version="1.0" encoding="utf-8"?>
<p:tagLst xmlns:a="http://schemas.openxmlformats.org/drawingml/2006/main" xmlns:r="http://schemas.openxmlformats.org/officeDocument/2006/relationships" xmlns:p="http://schemas.openxmlformats.org/presentationml/2006/main">
  <p:tag name="SHAPENAME" val="Subtitle"/>
</p:tagLst>
</file>

<file path=ppt/tags/tag213.xml><?xml version="1.0" encoding="utf-8"?>
<p:tagLst xmlns:a="http://schemas.openxmlformats.org/drawingml/2006/main" xmlns:r="http://schemas.openxmlformats.org/officeDocument/2006/relationships" xmlns:p="http://schemas.openxmlformats.org/presentationml/2006/main">
  <p:tag name="SHAPENAME" val="Titl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5. Source"/>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5. Source"/>
</p:tagLst>
</file>

<file path=ppt/tags/tag2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2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xml><?xml version="1.0" encoding="utf-8"?>
<p:tagLst xmlns:a="http://schemas.openxmlformats.org/drawingml/2006/main" xmlns:r="http://schemas.openxmlformats.org/officeDocument/2006/relationships" xmlns:p="http://schemas.openxmlformats.org/presentationml/2006/main">
  <p:tag name="SHAPENAME" val="5. Source"/>
</p:tagLst>
</file>

<file path=ppt/tags/tag2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7.xml><?xml version="1.0" encoding="utf-8"?>
<p:tagLst xmlns:a="http://schemas.openxmlformats.org/drawingml/2006/main" xmlns:r="http://schemas.openxmlformats.org/officeDocument/2006/relationships" xmlns:p="http://schemas.openxmlformats.org/presentationml/2006/main">
  <p:tag name="SHAPENAME" val="5. Source"/>
</p:tagLst>
</file>

<file path=ppt/tags/tag2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2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4.xml><?xml version="1.0" encoding="utf-8"?>
<p:tagLst xmlns:a="http://schemas.openxmlformats.org/drawingml/2006/main" xmlns:r="http://schemas.openxmlformats.org/officeDocument/2006/relationships" xmlns:p="http://schemas.openxmlformats.org/presentationml/2006/main">
  <p:tag name="SHAPENAME" val="5. Source"/>
</p:tagLst>
</file>

<file path=ppt/tags/tag2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24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5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60.xml><?xml version="1.0" encoding="utf-8"?>
<p:tagLst xmlns:a="http://schemas.openxmlformats.org/drawingml/2006/main" xmlns:r="http://schemas.openxmlformats.org/officeDocument/2006/relationships" xmlns:p="http://schemas.openxmlformats.org/presentationml/2006/main">
  <p:tag name="SHAPENAME" val="5. Source"/>
</p:tagLst>
</file>

<file path=ppt/tags/tag2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6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8.xml><?xml version="1.0" encoding="utf-8"?>
<p:tagLst xmlns:a="http://schemas.openxmlformats.org/drawingml/2006/main" xmlns:r="http://schemas.openxmlformats.org/officeDocument/2006/relationships" xmlns:p="http://schemas.openxmlformats.org/presentationml/2006/main">
  <p:tag name="SHAPENAME" val="5. Source"/>
</p:tagLst>
</file>

<file path=ppt/tags/tag2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6.xml><?xml version="1.0" encoding="utf-8"?>
<p:tagLst xmlns:a="http://schemas.openxmlformats.org/drawingml/2006/main" xmlns:r="http://schemas.openxmlformats.org/officeDocument/2006/relationships" xmlns:p="http://schemas.openxmlformats.org/presentationml/2006/main">
  <p:tag name="SHAPENAME" val="5. Source"/>
</p:tagLst>
</file>

<file path=ppt/tags/tag2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0.xml><?xml version="1.0" encoding="utf-8"?>
<p:tagLst xmlns:a="http://schemas.openxmlformats.org/drawingml/2006/main" xmlns:r="http://schemas.openxmlformats.org/officeDocument/2006/relationships" xmlns:p="http://schemas.openxmlformats.org/presentationml/2006/main">
  <p:tag name="SHAPENAME" val="5. Source"/>
</p:tagLst>
</file>

<file path=ppt/tags/tag2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4.xml><?xml version="1.0" encoding="utf-8"?>
<p:tagLst xmlns:a="http://schemas.openxmlformats.org/drawingml/2006/main" xmlns:r="http://schemas.openxmlformats.org/officeDocument/2006/relationships" xmlns:p="http://schemas.openxmlformats.org/presentationml/2006/main">
  <p:tag name="SHAPENAME" val="5. Source"/>
</p:tagLst>
</file>

<file path=ppt/tags/tag2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SHAPENAME" val="5. Sourc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3.xml><?xml version="1.0" encoding="utf-8"?>
<p:tagLst xmlns:a="http://schemas.openxmlformats.org/drawingml/2006/main" xmlns:r="http://schemas.openxmlformats.org/officeDocument/2006/relationships" xmlns:p="http://schemas.openxmlformats.org/presentationml/2006/main">
  <p:tag name="SHAPENAME" val="5. Source"/>
</p:tagLst>
</file>

<file path=ppt/tags/tag3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l8CcA9LOQReXi0.IlDhwGw"/>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ANGLE" val="5"/>
</p:tagLst>
</file>

<file path=ppt/tags/tag38.xml><?xml version="1.0" encoding="utf-8"?>
<p:tagLst xmlns:a="http://schemas.openxmlformats.org/drawingml/2006/main" xmlns:r="http://schemas.openxmlformats.org/officeDocument/2006/relationships" xmlns:p="http://schemas.openxmlformats.org/presentationml/2006/main">
  <p:tag name="ANGLE" val="5"/>
</p:tagLst>
</file>

<file path=ppt/tags/tag39.xml><?xml version="1.0" encoding="utf-8"?>
<p:tagLst xmlns:a="http://schemas.openxmlformats.org/drawingml/2006/main" xmlns:r="http://schemas.openxmlformats.org/officeDocument/2006/relationships" xmlns:p="http://schemas.openxmlformats.org/presentationml/2006/main">
  <p:tag name="ANGLE" val="4"/>
</p:tagLst>
</file>

<file path=ppt/tags/tag4.xml><?xml version="1.0" encoding="utf-8"?>
<p:tagLst xmlns:a="http://schemas.openxmlformats.org/drawingml/2006/main" xmlns:r="http://schemas.openxmlformats.org/officeDocument/2006/relationships" xmlns:p="http://schemas.openxmlformats.org/presentationml/2006/main">
  <p:tag name="NAME" val="Body3"/>
</p:tagLst>
</file>

<file path=ppt/tags/tag40.xml><?xml version="1.0" encoding="utf-8"?>
<p:tagLst xmlns:a="http://schemas.openxmlformats.org/drawingml/2006/main" xmlns:r="http://schemas.openxmlformats.org/officeDocument/2006/relationships" xmlns:p="http://schemas.openxmlformats.org/presentationml/2006/main">
  <p:tag name="ANGLE" val="4"/>
</p:tagLst>
</file>

<file path=ppt/tags/tag41.xml><?xml version="1.0" encoding="utf-8"?>
<p:tagLst xmlns:a="http://schemas.openxmlformats.org/drawingml/2006/main" xmlns:r="http://schemas.openxmlformats.org/officeDocument/2006/relationships" xmlns:p="http://schemas.openxmlformats.org/presentationml/2006/main">
  <p:tag name="ANGLE" val="3"/>
</p:tagLst>
</file>

<file path=ppt/tags/tag42.xml><?xml version="1.0" encoding="utf-8"?>
<p:tagLst xmlns:a="http://schemas.openxmlformats.org/drawingml/2006/main" xmlns:r="http://schemas.openxmlformats.org/officeDocument/2006/relationships" xmlns:p="http://schemas.openxmlformats.org/presentationml/2006/main">
  <p:tag name="ANGLE" val="3"/>
</p:tagLst>
</file>

<file path=ppt/tags/tag43.xml><?xml version="1.0" encoding="utf-8"?>
<p:tagLst xmlns:a="http://schemas.openxmlformats.org/drawingml/2006/main" xmlns:r="http://schemas.openxmlformats.org/officeDocument/2006/relationships" xmlns:p="http://schemas.openxmlformats.org/presentationml/2006/main">
  <p:tag name="ANGLE" val="2"/>
</p:tagLst>
</file>

<file path=ppt/tags/tag44.xml><?xml version="1.0" encoding="utf-8"?>
<p:tagLst xmlns:a="http://schemas.openxmlformats.org/drawingml/2006/main" xmlns:r="http://schemas.openxmlformats.org/officeDocument/2006/relationships" xmlns:p="http://schemas.openxmlformats.org/presentationml/2006/main">
  <p:tag name="ANGLE" val="2"/>
</p:tagLst>
</file>

<file path=ppt/tags/tag45.xml><?xml version="1.0" encoding="utf-8"?>
<p:tagLst xmlns:a="http://schemas.openxmlformats.org/drawingml/2006/main" xmlns:r="http://schemas.openxmlformats.org/officeDocument/2006/relationships" xmlns:p="http://schemas.openxmlformats.org/presentationml/2006/main">
  <p:tag name="ANGLE" val="1"/>
</p:tagLst>
</file>

<file path=ppt/tags/tag46.xml><?xml version="1.0" encoding="utf-8"?>
<p:tagLst xmlns:a="http://schemas.openxmlformats.org/drawingml/2006/main" xmlns:r="http://schemas.openxmlformats.org/officeDocument/2006/relationships" xmlns:p="http://schemas.openxmlformats.org/presentationml/2006/main">
  <p:tag name="ANGLE" val="1"/>
</p:tagLst>
</file>

<file path=ppt/tags/tag47.xml><?xml version="1.0" encoding="utf-8"?>
<p:tagLst xmlns:a="http://schemas.openxmlformats.org/drawingml/2006/main" xmlns:r="http://schemas.openxmlformats.org/officeDocument/2006/relationships" xmlns:p="http://schemas.openxmlformats.org/presentationml/2006/main">
  <p:tag name="NAME" val="Flow"/>
</p:tagLst>
</file>

<file path=ppt/tags/tag48.xml><?xml version="1.0" encoding="utf-8"?>
<p:tagLst xmlns:a="http://schemas.openxmlformats.org/drawingml/2006/main" xmlns:r="http://schemas.openxmlformats.org/officeDocument/2006/relationships" xmlns:p="http://schemas.openxmlformats.org/presentationml/2006/main">
  <p:tag name="NAME" val="Flow"/>
</p:tagLst>
</file>

<file path=ppt/tags/tag49.xml><?xml version="1.0" encoding="utf-8"?>
<p:tagLst xmlns:a="http://schemas.openxmlformats.org/drawingml/2006/main" xmlns:r="http://schemas.openxmlformats.org/officeDocument/2006/relationships" xmlns:p="http://schemas.openxmlformats.org/presentationml/2006/main">
  <p:tag name="NAME" val="Flow"/>
</p:tagLst>
</file>

<file path=ppt/tags/tag5.xml><?xml version="1.0" encoding="utf-8"?>
<p:tagLst xmlns:a="http://schemas.openxmlformats.org/drawingml/2006/main" xmlns:r="http://schemas.openxmlformats.org/officeDocument/2006/relationships" xmlns:p="http://schemas.openxmlformats.org/presentationml/2006/main">
  <p:tag name="NAME" val="BulletRectangle3"/>
</p:tagLst>
</file>

<file path=ppt/tags/tag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51.xml><?xml version="1.0" encoding="utf-8"?>
<p:tagLst xmlns:a="http://schemas.openxmlformats.org/drawingml/2006/main" xmlns:r="http://schemas.openxmlformats.org/officeDocument/2006/relationships" xmlns:p="http://schemas.openxmlformats.org/presentationml/2006/main">
  <p:tag name="NAME" val="SingleBoatText"/>
</p:tagLst>
</file>

<file path=ppt/tags/tag52.xml><?xml version="1.0" encoding="utf-8"?>
<p:tagLst xmlns:a="http://schemas.openxmlformats.org/drawingml/2006/main" xmlns:r="http://schemas.openxmlformats.org/officeDocument/2006/relationships" xmlns:p="http://schemas.openxmlformats.org/presentationml/2006/main">
  <p:tag name="NAME" val="SingleBoatShape"/>
</p:tagLst>
</file>

<file path=ppt/tags/tag53.xml><?xml version="1.0" encoding="utf-8"?>
<p:tagLst xmlns:a="http://schemas.openxmlformats.org/drawingml/2006/main" xmlns:r="http://schemas.openxmlformats.org/officeDocument/2006/relationships" xmlns:p="http://schemas.openxmlformats.org/presentationml/2006/main">
  <p:tag name="NAME" val="SingleBoatText"/>
</p:tagLst>
</file>

<file path=ppt/tags/tag54.xml><?xml version="1.0" encoding="utf-8"?>
<p:tagLst xmlns:a="http://schemas.openxmlformats.org/drawingml/2006/main" xmlns:r="http://schemas.openxmlformats.org/officeDocument/2006/relationships" xmlns:p="http://schemas.openxmlformats.org/presentationml/2006/main">
  <p:tag name="NAME" val="SingleBoatShape"/>
</p:tagLst>
</file>

<file path=ppt/tags/tag55.xml><?xml version="1.0" encoding="utf-8"?>
<p:tagLst xmlns:a="http://schemas.openxmlformats.org/drawingml/2006/main" xmlns:r="http://schemas.openxmlformats.org/officeDocument/2006/relationships" xmlns:p="http://schemas.openxmlformats.org/presentationml/2006/main">
  <p:tag name="NAME" val="SingleBoatText"/>
</p:tagLst>
</file>

<file path=ppt/tags/tag56.xml><?xml version="1.0" encoding="utf-8"?>
<p:tagLst xmlns:a="http://schemas.openxmlformats.org/drawingml/2006/main" xmlns:r="http://schemas.openxmlformats.org/officeDocument/2006/relationships" xmlns:p="http://schemas.openxmlformats.org/presentationml/2006/main">
  <p:tag name="NAME" val="1BoatTopShape"/>
</p:tagLst>
</file>

<file path=ppt/tags/tag57.xml><?xml version="1.0" encoding="utf-8"?>
<p:tagLst xmlns:a="http://schemas.openxmlformats.org/drawingml/2006/main" xmlns:r="http://schemas.openxmlformats.org/officeDocument/2006/relationships" xmlns:p="http://schemas.openxmlformats.org/presentationml/2006/main">
  <p:tag name="NAME" val="1BoatTopText"/>
</p:tagLst>
</file>

<file path=ppt/tags/tag58.xml><?xml version="1.0" encoding="utf-8"?>
<p:tagLst xmlns:a="http://schemas.openxmlformats.org/drawingml/2006/main" xmlns:r="http://schemas.openxmlformats.org/officeDocument/2006/relationships" xmlns:p="http://schemas.openxmlformats.org/presentationml/2006/main">
  <p:tag name="NAME" val="1BoatBottomShape"/>
</p:tagLst>
</file>

<file path=ppt/tags/tag59.xml><?xml version="1.0" encoding="utf-8"?>
<p:tagLst xmlns:a="http://schemas.openxmlformats.org/drawingml/2006/main" xmlns:r="http://schemas.openxmlformats.org/officeDocument/2006/relationships" xmlns:p="http://schemas.openxmlformats.org/presentationml/2006/main">
  <p:tag name="NAME" val="1BoatBottomText"/>
</p:tagLst>
</file>

<file path=ppt/tags/tag6.xml><?xml version="1.0" encoding="utf-8"?>
<p:tagLst xmlns:a="http://schemas.openxmlformats.org/drawingml/2006/main" xmlns:r="http://schemas.openxmlformats.org/officeDocument/2006/relationships" xmlns:p="http://schemas.openxmlformats.org/presentationml/2006/main">
  <p:tag name="NAME" val="RowHeader1"/>
</p:tagLst>
</file>

<file path=ppt/tags/tag60.xml><?xml version="1.0" encoding="utf-8"?>
<p:tagLst xmlns:a="http://schemas.openxmlformats.org/drawingml/2006/main" xmlns:r="http://schemas.openxmlformats.org/officeDocument/2006/relationships" xmlns:p="http://schemas.openxmlformats.org/presentationml/2006/main">
  <p:tag name="NAME" val="2BoatBottomShape"/>
</p:tagLst>
</file>

<file path=ppt/tags/tag61.xml><?xml version="1.0" encoding="utf-8"?>
<p:tagLst xmlns:a="http://schemas.openxmlformats.org/drawingml/2006/main" xmlns:r="http://schemas.openxmlformats.org/officeDocument/2006/relationships" xmlns:p="http://schemas.openxmlformats.org/presentationml/2006/main">
  <p:tag name="NAME" val="2BoatBottomText"/>
</p:tagLst>
</file>

<file path=ppt/tags/tag62.xml><?xml version="1.0" encoding="utf-8"?>
<p:tagLst xmlns:a="http://schemas.openxmlformats.org/drawingml/2006/main" xmlns:r="http://schemas.openxmlformats.org/officeDocument/2006/relationships" xmlns:p="http://schemas.openxmlformats.org/presentationml/2006/main">
  <p:tag name="NAME" val="SingleBoatShape"/>
</p:tagLst>
</file>

<file path=ppt/tags/tag63.xml><?xml version="1.0" encoding="utf-8"?>
<p:tagLst xmlns:a="http://schemas.openxmlformats.org/drawingml/2006/main" xmlns:r="http://schemas.openxmlformats.org/officeDocument/2006/relationships" xmlns:p="http://schemas.openxmlformats.org/presentationml/2006/main">
  <p:tag name="NAME" val="SingleBoatText"/>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yBESUpNSi6CwgLEpigeW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7.xml><?xml version="1.0" encoding="utf-8"?>
<p:tagLst xmlns:a="http://schemas.openxmlformats.org/drawingml/2006/main" xmlns:r="http://schemas.openxmlformats.org/officeDocument/2006/relationships" xmlns:p="http://schemas.openxmlformats.org/presentationml/2006/main">
  <p:tag name="NAME" val="Oval"/>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Grid"/>
</p:tagLst>
</file>

<file path=ppt/tags/tag72.xml><?xml version="1.0" encoding="utf-8"?>
<p:tagLst xmlns:a="http://schemas.openxmlformats.org/drawingml/2006/main" xmlns:r="http://schemas.openxmlformats.org/officeDocument/2006/relationships" xmlns:p="http://schemas.openxmlformats.org/presentationml/2006/main">
  <p:tag name="SHAPENAME" val="4. Footnote"/>
</p:tagLst>
</file>

<file path=ppt/tags/tag73.xml><?xml version="1.0" encoding="utf-8"?>
<p:tagLst xmlns:a="http://schemas.openxmlformats.org/drawingml/2006/main" xmlns:r="http://schemas.openxmlformats.org/officeDocument/2006/relationships" xmlns:p="http://schemas.openxmlformats.org/presentationml/2006/main">
  <p:tag name="NAME" val="ACET"/>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ANGLE" val="5"/>
</p:tagLst>
</file>

<file path=ppt/tags/tag8.xml><?xml version="1.0" encoding="utf-8"?>
<p:tagLst xmlns:a="http://schemas.openxmlformats.org/drawingml/2006/main" xmlns:r="http://schemas.openxmlformats.org/officeDocument/2006/relationships" xmlns:p="http://schemas.openxmlformats.org/presentationml/2006/main">
  <p:tag name="NAME" val="RoundedRectangle"/>
</p:tagLst>
</file>

<file path=ppt/tags/tag80.xml><?xml version="1.0" encoding="utf-8"?>
<p:tagLst xmlns:a="http://schemas.openxmlformats.org/drawingml/2006/main" xmlns:r="http://schemas.openxmlformats.org/officeDocument/2006/relationships" xmlns:p="http://schemas.openxmlformats.org/presentationml/2006/main">
  <p:tag name="ANGLE" val="5"/>
</p:tagLst>
</file>

<file path=ppt/tags/tag81.xml><?xml version="1.0" encoding="utf-8"?>
<p:tagLst xmlns:a="http://schemas.openxmlformats.org/drawingml/2006/main" xmlns:r="http://schemas.openxmlformats.org/officeDocument/2006/relationships" xmlns:p="http://schemas.openxmlformats.org/presentationml/2006/main">
  <p:tag name="ANGLE" val="4"/>
</p:tagLst>
</file>

<file path=ppt/tags/tag82.xml><?xml version="1.0" encoding="utf-8"?>
<p:tagLst xmlns:a="http://schemas.openxmlformats.org/drawingml/2006/main" xmlns:r="http://schemas.openxmlformats.org/officeDocument/2006/relationships" xmlns:p="http://schemas.openxmlformats.org/presentationml/2006/main">
  <p:tag name="ANGLE" val="4"/>
</p:tagLst>
</file>

<file path=ppt/tags/tag83.xml><?xml version="1.0" encoding="utf-8"?>
<p:tagLst xmlns:a="http://schemas.openxmlformats.org/drawingml/2006/main" xmlns:r="http://schemas.openxmlformats.org/officeDocument/2006/relationships" xmlns:p="http://schemas.openxmlformats.org/presentationml/2006/main">
  <p:tag name="ANGLE" val="3"/>
</p:tagLst>
</file>

<file path=ppt/tags/tag84.xml><?xml version="1.0" encoding="utf-8"?>
<p:tagLst xmlns:a="http://schemas.openxmlformats.org/drawingml/2006/main" xmlns:r="http://schemas.openxmlformats.org/officeDocument/2006/relationships" xmlns:p="http://schemas.openxmlformats.org/presentationml/2006/main">
  <p:tag name="ANGLE" val="3"/>
</p:tagLst>
</file>

<file path=ppt/tags/tag85.xml><?xml version="1.0" encoding="utf-8"?>
<p:tagLst xmlns:a="http://schemas.openxmlformats.org/drawingml/2006/main" xmlns:r="http://schemas.openxmlformats.org/officeDocument/2006/relationships" xmlns:p="http://schemas.openxmlformats.org/presentationml/2006/main">
  <p:tag name="ANGLE" val="2"/>
</p:tagLst>
</file>

<file path=ppt/tags/tag86.xml><?xml version="1.0" encoding="utf-8"?>
<p:tagLst xmlns:a="http://schemas.openxmlformats.org/drawingml/2006/main" xmlns:r="http://schemas.openxmlformats.org/officeDocument/2006/relationships" xmlns:p="http://schemas.openxmlformats.org/presentationml/2006/main">
  <p:tag name="ANGLE" val="2"/>
</p:tagLst>
</file>

<file path=ppt/tags/tag87.xml><?xml version="1.0" encoding="utf-8"?>
<p:tagLst xmlns:a="http://schemas.openxmlformats.org/drawingml/2006/main" xmlns:r="http://schemas.openxmlformats.org/officeDocument/2006/relationships" xmlns:p="http://schemas.openxmlformats.org/presentationml/2006/main">
  <p:tag name="ANGLE" val="1"/>
</p:tagLst>
</file>

<file path=ppt/tags/tag88.xml><?xml version="1.0" encoding="utf-8"?>
<p:tagLst xmlns:a="http://schemas.openxmlformats.org/drawingml/2006/main" xmlns:r="http://schemas.openxmlformats.org/officeDocument/2006/relationships" xmlns:p="http://schemas.openxmlformats.org/presentationml/2006/main">
  <p:tag name="ANGLE"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Flo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aVZtDERMunajC6kD2m3fA"/>
</p:tagLst>
</file>

<file path=ppt/tags/tag9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2.xml><?xml version="1.0" encoding="utf-8"?>
<p:tagLst xmlns:a="http://schemas.openxmlformats.org/drawingml/2006/main" xmlns:r="http://schemas.openxmlformats.org/officeDocument/2006/relationships" xmlns:p="http://schemas.openxmlformats.org/presentationml/2006/main">
  <p:tag name="SHAPENAME" val="Subtitle"/>
</p:tagLst>
</file>

<file path=ppt/tags/tag93.xml><?xml version="1.0" encoding="utf-8"?>
<p:tagLst xmlns:a="http://schemas.openxmlformats.org/drawingml/2006/main" xmlns:r="http://schemas.openxmlformats.org/officeDocument/2006/relationships" xmlns:p="http://schemas.openxmlformats.org/presentationml/2006/main">
  <p:tag name="SHAPENAME" val="Titl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NC0360_CF">
  <a:themeElements>
    <a:clrScheme name="Current">
      <a:dk1>
        <a:srgbClr val="000000"/>
      </a:dk1>
      <a:lt1>
        <a:srgbClr val="FFFFFF"/>
      </a:lt1>
      <a:dk2>
        <a:srgbClr val="005293"/>
      </a:dk2>
      <a:lt2>
        <a:srgbClr val="FFFFFF"/>
      </a:lt2>
      <a:accent1>
        <a:srgbClr val="005293"/>
      </a:accent1>
      <a:accent2>
        <a:srgbClr val="B5D333"/>
      </a:accent2>
      <a:accent3>
        <a:srgbClr val="D9D9D9"/>
      </a:accent3>
      <a:accent4>
        <a:srgbClr val="0077C0"/>
      </a:accent4>
      <a:accent5>
        <a:srgbClr val="003B5F"/>
      </a:accent5>
      <a:accent6>
        <a:srgbClr val="808080"/>
      </a:accent6>
      <a:hlink>
        <a:srgbClr val="D9D9D9"/>
      </a:hlink>
      <a:folHlink>
        <a:srgbClr val="0077C0"/>
      </a:folHlink>
    </a:clrScheme>
    <a:fontScheme name="Custom 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5293"/>
        </a:dk2>
        <a:lt2>
          <a:srgbClr val="FFFFFF"/>
        </a:lt2>
        <a:accent1>
          <a:srgbClr val="005293"/>
        </a:accent1>
        <a:accent2>
          <a:srgbClr val="B5D333"/>
        </a:accent2>
        <a:accent3>
          <a:srgbClr val="D9D9D9"/>
        </a:accent3>
        <a:accent4>
          <a:srgbClr val="0077C0"/>
        </a:accent4>
        <a:accent5>
          <a:srgbClr val="003B5F"/>
        </a:accent5>
        <a:accent6>
          <a:srgbClr val="808080"/>
        </a:accent6>
        <a:hlink>
          <a:srgbClr val="D9D9D9"/>
        </a:hlink>
        <a:folHlink>
          <a:srgbClr val="0077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emplate.potx" id="{915DCD9C-09A7-4378-BE55-395C0459E0E2}" vid="{64673922-F838-492B-9119-754D9FB66E96}"/>
    </a:ext>
  </a:extLst>
</a:theme>
</file>

<file path=ppt/theme/theme2.xml><?xml version="1.0" encoding="utf-8"?>
<a:theme xmlns:a="http://schemas.openxmlformats.org/drawingml/2006/main" name="Contrast">
  <a:themeElements>
    <a:clrScheme name="Scheme2">
      <a:dk1>
        <a:srgbClr val="FFFFFF"/>
      </a:dk1>
      <a:lt1>
        <a:srgbClr val="005293"/>
      </a:lt1>
      <a:dk2>
        <a:srgbClr val="000000"/>
      </a:dk2>
      <a:lt2>
        <a:srgbClr val="000000"/>
      </a:lt2>
      <a:accent1>
        <a:srgbClr val="FFFFFF"/>
      </a:accent1>
      <a:accent2>
        <a:srgbClr val="B5D333"/>
      </a:accent2>
      <a:accent3>
        <a:srgbClr val="0077C0"/>
      </a:accent3>
      <a:accent4>
        <a:srgbClr val="D9D9D9"/>
      </a:accent4>
      <a:accent5>
        <a:srgbClr val="003B5F"/>
      </a:accent5>
      <a:accent6>
        <a:srgbClr val="80808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5293"/>
        </a:lt1>
        <a:dk2>
          <a:srgbClr val="000000"/>
        </a:dk2>
        <a:lt2>
          <a:srgbClr val="000000"/>
        </a:lt2>
        <a:accent1>
          <a:srgbClr val="FFFFFF"/>
        </a:accent1>
        <a:accent2>
          <a:srgbClr val="B5D333"/>
        </a:accent2>
        <a:accent3>
          <a:srgbClr val="0077C0"/>
        </a:accent3>
        <a:accent4>
          <a:srgbClr val="D9D9D9"/>
        </a:accent4>
        <a:accent5>
          <a:srgbClr val="003B5F"/>
        </a:accent5>
        <a:accent6>
          <a:srgbClr val="80808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NC0416_OFF.potx" id="{39C172C7-D77A-4892-A1BA-3F2695FCBD0B}" vid="{7B5AF1EE-1CDA-4674-B5C6-4A0FE7B20BDB}"/>
    </a:ext>
  </a:extLst>
</a:theme>
</file>

<file path=ppt/theme/theme3.xml><?xml version="1.0" encoding="utf-8"?>
<a:theme xmlns:a="http://schemas.openxmlformats.org/drawingml/2006/main" name="1_Contrast">
  <a:themeElements>
    <a:clrScheme name="Scheme2">
      <a:dk1>
        <a:srgbClr val="FFFFFF"/>
      </a:dk1>
      <a:lt1>
        <a:srgbClr val="005293"/>
      </a:lt1>
      <a:dk2>
        <a:srgbClr val="000000"/>
      </a:dk2>
      <a:lt2>
        <a:srgbClr val="000000"/>
      </a:lt2>
      <a:accent1>
        <a:srgbClr val="FFFFFF"/>
      </a:accent1>
      <a:accent2>
        <a:srgbClr val="B5D333"/>
      </a:accent2>
      <a:accent3>
        <a:srgbClr val="0077C0"/>
      </a:accent3>
      <a:accent4>
        <a:srgbClr val="D9D9D9"/>
      </a:accent4>
      <a:accent5>
        <a:srgbClr val="003B5F"/>
      </a:accent5>
      <a:accent6>
        <a:srgbClr val="80808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5293"/>
        </a:lt1>
        <a:dk2>
          <a:srgbClr val="000000"/>
        </a:dk2>
        <a:lt2>
          <a:srgbClr val="000000"/>
        </a:lt2>
        <a:accent1>
          <a:srgbClr val="FFFFFF"/>
        </a:accent1>
        <a:accent2>
          <a:srgbClr val="B5D333"/>
        </a:accent2>
        <a:accent3>
          <a:srgbClr val="0077C0"/>
        </a:accent3>
        <a:accent4>
          <a:srgbClr val="D9D9D9"/>
        </a:accent4>
        <a:accent5>
          <a:srgbClr val="003B5F"/>
        </a:accent5>
        <a:accent6>
          <a:srgbClr val="80808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NC0416_OFF.potx" id="{39C172C7-D77A-4892-A1BA-3F2695FCBD0B}" vid="{7B5AF1EE-1CDA-4674-B5C6-4A0FE7B20BDB}"/>
    </a:ext>
  </a:extLst>
</a:theme>
</file>

<file path=ppt/theme/theme4.xml><?xml version="1.0" encoding="utf-8"?>
<a:theme xmlns:a="http://schemas.openxmlformats.org/drawingml/2006/main" name="MFNC_2MR_PPT_Templat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293"/>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FNC 1723_PPT Template_Final.r1 (Read-Only)" id="{27A26117-D3A8-9F41-BAF2-1ED371D5A5A4}" vid="{18FAAB00-50B9-AD4C-A72B-9AD239F6115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6FAD97F7C5D4D8CF7681F5E632AAB" ma:contentTypeVersion="4" ma:contentTypeDescription="Create a new document." ma:contentTypeScope="" ma:versionID="93af5b4a200fce33908f255229547dca">
  <xsd:schema xmlns:xsd="http://www.w3.org/2001/XMLSchema" xmlns:xs="http://www.w3.org/2001/XMLSchema" xmlns:p="http://schemas.microsoft.com/office/2006/metadata/properties" xmlns:ns2="ddd2cb5e-3c90-447f-82fc-c4ef396a0333" targetNamespace="http://schemas.microsoft.com/office/2006/metadata/properties" ma:root="true" ma:fieldsID="7dd7bb25c003fb068c3e5cd2776f3c25" ns2:_="">
    <xsd:import namespace="ddd2cb5e-3c90-447f-82fc-c4ef396a03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2cb5e-3c90-447f-82fc-c4ef396a0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216197-963A-4941-AC4F-FE9F542A7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2cb5e-3c90-447f-82fc-c4ef396a0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BB2AFF-C5DB-450C-A3C8-51EEBE618C3C}">
  <ds:schemaRefs>
    <ds:schemaRef ds:uri="http://schemas.microsoft.com/sharepoint/v3/contenttype/forms"/>
  </ds:schemaRefs>
</ds:datastoreItem>
</file>

<file path=customXml/itemProps3.xml><?xml version="1.0" encoding="utf-8"?>
<ds:datastoreItem xmlns:ds="http://schemas.openxmlformats.org/officeDocument/2006/customXml" ds:itemID="{956A8B7F-E5A3-4FAE-94C9-0949B1EB05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842</Words>
  <Application>Microsoft Office PowerPoint</Application>
  <PresentationFormat>Widescreen</PresentationFormat>
  <Paragraphs>124</Paragraphs>
  <Slides>20</Slides>
  <Notes>14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5" baseType="lpstr">
      <vt:lpstr>Arial</vt:lpstr>
      <vt:lpstr>Arial Black</vt:lpstr>
      <vt:lpstr>Calibri</vt:lpstr>
      <vt:lpstr>Cambria</vt:lpstr>
      <vt:lpstr>Georgia</vt:lpstr>
      <vt:lpstr>Gotham Bold</vt:lpstr>
      <vt:lpstr>Gotham Book</vt:lpstr>
      <vt:lpstr>Rage Italic</vt:lpstr>
      <vt:lpstr>Segoe UI</vt:lpstr>
      <vt:lpstr>Wingdings</vt:lpstr>
      <vt:lpstr>NC0360_CF</vt:lpstr>
      <vt:lpstr>Contrast</vt:lpstr>
      <vt:lpstr>1_Contrast</vt:lpstr>
      <vt:lpstr>MFNC_2MR_PPT_Template</vt:lpstr>
      <vt:lpstr>think-cell Slide</vt:lpstr>
      <vt:lpstr>PowerPoint Presentation</vt:lpstr>
      <vt:lpstr>agenda </vt:lpstr>
      <vt:lpstr>PowerPoint Presentation</vt:lpstr>
      <vt:lpstr>PowerPoint Presentation</vt:lpstr>
      <vt:lpstr>PowerPoint Presentation</vt:lpstr>
      <vt:lpstr>House Bill 664</vt:lpstr>
      <vt:lpstr>PowerPoint Presentation</vt:lpstr>
      <vt:lpstr>PowerPoint Presentation</vt:lpstr>
      <vt:lpstr>State Attainment Dashboard</vt:lpstr>
      <vt:lpstr>PowerPoint Presentation</vt:lpstr>
      <vt:lpstr>PowerPoint Presentation</vt:lpstr>
      <vt:lpstr>PowerPoint Presentation</vt:lpstr>
      <vt:lpstr>House Bill 664</vt:lpstr>
      <vt:lpstr>Projected 2030 attainment rate for NC adults 25-44, by race/ethnicity</vt:lpstr>
      <vt:lpstr>Male-female attainment gap projected to stay at ~9% through 2030</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2015-09-09T11:04:28Z</cp:lastPrinted>
  <dcterms:created xsi:type="dcterms:W3CDTF">2019-11-21T14:09:47Z</dcterms:created>
  <dcterms:modified xsi:type="dcterms:W3CDTF">2021-06-15T17:32:11Z</dcterms:modified>
  <cp:category/>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Created">
    <vt:lpwstr>2019-11-21 07:40 PM</vt:lpwstr>
  </property>
  <property fmtid="{D5CDD505-2E9C-101B-9397-08002B2CF9AE}" pid="3" name="TemplateLastEdited">
    <vt:lpwstr>2019-11-22 11:15 AM</vt:lpwstr>
  </property>
  <property fmtid="{D5CDD505-2E9C-101B-9397-08002B2CF9AE}" pid="4" name="ContentTypeId">
    <vt:lpwstr>0x0101009FC6FAD97F7C5D4D8CF7681F5E632AAB</vt:lpwstr>
  </property>
</Properties>
</file>